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697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2549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21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903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72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214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089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243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186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0596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475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156B1-2BAF-4FF9-AB7B-2888B6ABB08C}" type="datetimeFigureOut">
              <a:rPr lang="en-GB" smtClean="0"/>
              <a:pPr/>
              <a:t>21/11/2014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4559F-8B92-470E-BFC8-901E7FBD9D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114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250704" cy="1162050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Hello!  My name is Dom.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412776"/>
            <a:ext cx="3516312" cy="4688417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11560" y="1412776"/>
            <a:ext cx="4042792" cy="4691063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I live in </a:t>
            </a:r>
            <a:r>
              <a:rPr lang="en-GB" sz="2000" b="1" dirty="0"/>
              <a:t>B</a:t>
            </a:r>
            <a:r>
              <a:rPr lang="en-GB" sz="2000" b="1" dirty="0" smtClean="0"/>
              <a:t>ristol with friends. I come to college every  Wednesday to </a:t>
            </a:r>
          </a:p>
          <a:p>
            <a:r>
              <a:rPr lang="en-GB" sz="2000" b="1" dirty="0"/>
              <a:t>l</a:t>
            </a:r>
            <a:r>
              <a:rPr lang="en-GB" sz="2000" b="1" dirty="0" smtClean="0"/>
              <a:t>earn citizenship.</a:t>
            </a:r>
          </a:p>
          <a:p>
            <a:r>
              <a:rPr lang="en-GB" sz="2000" b="1" dirty="0" smtClean="0"/>
              <a:t>My hobbies are ice skating and horse riding.</a:t>
            </a:r>
          </a:p>
          <a:p>
            <a:endParaRPr lang="en-GB" sz="2000" dirty="0"/>
          </a:p>
        </p:txBody>
      </p:sp>
      <p:pic>
        <p:nvPicPr>
          <p:cNvPr id="1026" name="Picture 2" descr="https://encrypted-tbn0.gstatic.com/images?q=tbn:ANd9GcQ9gU5Vs8-LBlRmgt23iL5F1Oowo_scqcPt1omPQqtqcPwkB5OxA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9" y="188640"/>
            <a:ext cx="1728192" cy="102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0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</Words>
  <Application>Microsoft Office PowerPoint</Application>
  <PresentationFormat>Pokaz na ekranie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Hello!  My name is Dom.</vt:lpstr>
    </vt:vector>
  </TitlesOfParts>
  <Company>City of Bristol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 My name is Dom.</dc:title>
  <dc:creator>Windows 7 User</dc:creator>
  <cp:lastModifiedBy>07</cp:lastModifiedBy>
  <cp:revision>9</cp:revision>
  <cp:lastPrinted>2014-11-19T11:56:12Z</cp:lastPrinted>
  <dcterms:created xsi:type="dcterms:W3CDTF">2014-11-13T08:11:16Z</dcterms:created>
  <dcterms:modified xsi:type="dcterms:W3CDTF">2014-11-20T23:10:56Z</dcterms:modified>
</cp:coreProperties>
</file>