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5" r:id="rId9"/>
    <p:sldId id="263"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1F8101-B26B-4E8B-944B-CBB19AC6A7A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284409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F8101-B26B-4E8B-944B-CBB19AC6A7A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2184699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F8101-B26B-4E8B-944B-CBB19AC6A7A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3A6C9-2BB6-4239-B704-63354DD86BC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00399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F8101-B26B-4E8B-944B-CBB19AC6A7A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3045738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F8101-B26B-4E8B-944B-CBB19AC6A7A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3A6C9-2BB6-4239-B704-63354DD86BC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155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F8101-B26B-4E8B-944B-CBB19AC6A7A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2158542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F8101-B26B-4E8B-944B-CBB19AC6A7A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278018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F8101-B26B-4E8B-944B-CBB19AC6A7A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251016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F8101-B26B-4E8B-944B-CBB19AC6A7A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54697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F8101-B26B-4E8B-944B-CBB19AC6A7A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239399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1F8101-B26B-4E8B-944B-CBB19AC6A7A9}"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411811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1F8101-B26B-4E8B-944B-CBB19AC6A7A9}" type="datetimeFigureOut">
              <a:rPr lang="en-US" smtClean="0"/>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312748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1F8101-B26B-4E8B-944B-CBB19AC6A7A9}" type="datetimeFigureOut">
              <a:rPr lang="en-US" smtClean="0"/>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343062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F8101-B26B-4E8B-944B-CBB19AC6A7A9}" type="datetimeFigureOut">
              <a:rPr lang="en-US" smtClean="0"/>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149548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1F8101-B26B-4E8B-944B-CBB19AC6A7A9}"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195674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1F8101-B26B-4E8B-944B-CBB19AC6A7A9}"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3A6C9-2BB6-4239-B704-63354DD86BC9}" type="slidenum">
              <a:rPr lang="en-US" smtClean="0"/>
              <a:t>‹#›</a:t>
            </a:fld>
            <a:endParaRPr lang="en-US"/>
          </a:p>
        </p:txBody>
      </p:sp>
    </p:spTree>
    <p:extLst>
      <p:ext uri="{BB962C8B-B14F-4D97-AF65-F5344CB8AC3E}">
        <p14:creationId xmlns:p14="http://schemas.microsoft.com/office/powerpoint/2010/main" val="57363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1F8101-B26B-4E8B-944B-CBB19AC6A7A9}" type="datetimeFigureOut">
              <a:rPr lang="en-US" smtClean="0"/>
              <a:t>2/20/2021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B83A6C9-2BB6-4239-B704-63354DD86BC9}" type="slidenum">
              <a:rPr lang="en-US" smtClean="0"/>
              <a:t>‹#›</a:t>
            </a:fld>
            <a:endParaRPr lang="en-US"/>
          </a:p>
        </p:txBody>
      </p:sp>
    </p:spTree>
    <p:extLst>
      <p:ext uri="{BB962C8B-B14F-4D97-AF65-F5344CB8AC3E}">
        <p14:creationId xmlns:p14="http://schemas.microsoft.com/office/powerpoint/2010/main" val="88719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learningapps.org/watch?v=pgd0y36ia2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4608" y="149290"/>
            <a:ext cx="7716418" cy="2431435"/>
          </a:xfrm>
          <a:prstGeom prst="rect">
            <a:avLst/>
          </a:prstGeom>
        </p:spPr>
        <p:txBody>
          <a:bodyPr wrap="square">
            <a:spAutoFit/>
          </a:bodyPr>
          <a:lstStyle/>
          <a:p>
            <a:pPr algn="ctr"/>
            <a:r>
              <a:rPr lang="en-US" sz="4800" b="1" dirty="0">
                <a:solidFill>
                  <a:srgbClr val="44444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Service c</a:t>
            </a:r>
            <a:r>
              <a:rPr lang="en-US" sz="4800" b="1" dirty="0" smtClean="0">
                <a:solidFill>
                  <a:srgbClr val="44444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apabilities</a:t>
            </a:r>
            <a:endParaRPr lang="ru-RU" sz="4800" b="1" dirty="0">
              <a:solidFill>
                <a:srgbClr val="44444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4800" b="1" i="0" dirty="0" smtClean="0">
                <a:solidFill>
                  <a:srgbClr val="44444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Learningapps.org</a:t>
            </a:r>
            <a:r>
              <a:rPr lang="en-US" sz="4800" b="1" i="0" dirty="0" smtClean="0">
                <a:solidFill>
                  <a:srgbClr val="44444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t-EE" sz="4800" b="1" i="0" dirty="0" smtClean="0">
              <a:solidFill>
                <a:srgbClr val="44444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t-EE" sz="2800" dirty="0" smtClean="0">
                <a:solidFill>
                  <a:srgbClr val="44444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coordinating teacher: Oksana Kutsjak</a:t>
            </a:r>
          </a:p>
          <a:p>
            <a:pPr algn="ctr"/>
            <a:r>
              <a:rPr lang="et-EE" sz="2800" i="0" dirty="0" smtClean="0">
                <a:solidFill>
                  <a:srgbClr val="44444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Students: Anelia.jvp, Ksenia.jvp</a:t>
            </a:r>
            <a:endParaRPr lang="ru-RU" sz="2800" i="0" dirty="0">
              <a:solidFill>
                <a:srgbClr val="44444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943600" y="3855660"/>
            <a:ext cx="2133600" cy="21431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119" y="3855659"/>
            <a:ext cx="3289698" cy="2143125"/>
          </a:xfrm>
          <a:prstGeom prst="rect">
            <a:avLst/>
          </a:prstGeom>
        </p:spPr>
      </p:pic>
    </p:spTree>
    <p:extLst>
      <p:ext uri="{BB962C8B-B14F-4D97-AF65-F5344CB8AC3E}">
        <p14:creationId xmlns:p14="http://schemas.microsoft.com/office/powerpoint/2010/main" val="1808957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45771"/>
          </a:xfrm>
        </p:spPr>
        <p:txBody>
          <a:bodyPr>
            <a:normAutofit fontScale="90000"/>
          </a:bodyPr>
          <a:lstStyle/>
          <a:p>
            <a:r>
              <a:rPr lang="en-US" dirty="0"/>
              <a:t>Finished exercise </a:t>
            </a:r>
            <a:r>
              <a:rPr lang="et-EE" dirty="0" smtClean="0"/>
              <a:t>„</a:t>
            </a:r>
            <a:r>
              <a:rPr lang="en-US" dirty="0" smtClean="0"/>
              <a:t>Assemble </a:t>
            </a:r>
            <a:r>
              <a:rPr lang="en-US" dirty="0"/>
              <a:t>the </a:t>
            </a:r>
            <a:r>
              <a:rPr lang="en-US" dirty="0" smtClean="0"/>
              <a:t>puzzle</a:t>
            </a:r>
            <a:r>
              <a:rPr lang="et-EE" dirty="0" smtClean="0"/>
              <a:t>“</a:t>
            </a:r>
            <a:br>
              <a:rPr lang="et-EE" dirty="0" smtClean="0"/>
            </a:br>
            <a:r>
              <a:rPr lang="et-EE" dirty="0" smtClean="0"/>
              <a:t/>
            </a:r>
            <a:br>
              <a:rPr lang="et-EE" dirty="0" smtClean="0"/>
            </a:br>
            <a:r>
              <a:rPr lang="en-US" sz="3100" dirty="0">
                <a:hlinkClick r:id="rId2"/>
              </a:rPr>
              <a:t>https://learningapps.org/watch?v=pgd0y36ia21</a:t>
            </a:r>
            <a:r>
              <a:rPr lang="et-EE" sz="3100" dirty="0"/>
              <a:t> </a:t>
            </a:r>
            <a:r>
              <a:rPr lang="en-US" dirty="0"/>
              <a:t/>
            </a:r>
            <a:br>
              <a:rPr lang="en-US" dirty="0"/>
            </a:br>
            <a:r>
              <a:rPr lang="et-EE" dirty="0" smtClean="0"/>
              <a:t>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4386" y="2416629"/>
            <a:ext cx="5841354" cy="3285762"/>
          </a:xfrm>
        </p:spPr>
      </p:pic>
    </p:spTree>
    <p:extLst>
      <p:ext uri="{BB962C8B-B14F-4D97-AF65-F5344CB8AC3E}">
        <p14:creationId xmlns:p14="http://schemas.microsoft.com/office/powerpoint/2010/main" val="930579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What is LearningApps.org?</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7962" y="1930400"/>
            <a:ext cx="8596668" cy="3880773"/>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LearningApps.org </a:t>
            </a:r>
            <a:r>
              <a:rPr lang="en-US" sz="2800" dirty="0">
                <a:latin typeface="Times New Roman" panose="02020603050405020304" pitchFamily="18" charset="0"/>
                <a:cs typeface="Times New Roman" panose="02020603050405020304" pitchFamily="18" charset="0"/>
              </a:rPr>
              <a:t>is a Web 2.0 application, to support learning and teaching processes with small interactive modules. Those modules can be used directly in learning materials, but also for self studying. The aim is to collect reusable building blocks and make them available to everyone.</a:t>
            </a:r>
          </a:p>
        </p:txBody>
      </p:sp>
      <p:pic>
        <p:nvPicPr>
          <p:cNvPr id="5" name="Picture 4"/>
          <p:cNvPicPr>
            <a:picLocks noChangeAspect="1"/>
          </p:cNvPicPr>
          <p:nvPr/>
        </p:nvPicPr>
        <p:blipFill>
          <a:blip r:embed="rId2"/>
          <a:stretch>
            <a:fillRect/>
          </a:stretch>
        </p:blipFill>
        <p:spPr>
          <a:xfrm>
            <a:off x="3905795" y="4540041"/>
            <a:ext cx="3481660" cy="1549700"/>
          </a:xfrm>
          <a:prstGeom prst="rect">
            <a:avLst/>
          </a:prstGeom>
        </p:spPr>
      </p:pic>
    </p:spTree>
    <p:extLst>
      <p:ext uri="{BB962C8B-B14F-4D97-AF65-F5344CB8AC3E}">
        <p14:creationId xmlns:p14="http://schemas.microsoft.com/office/powerpoint/2010/main" val="219129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3048001"/>
          </a:xfrm>
        </p:spPr>
        <p:txBody>
          <a:bodyPr>
            <a:normAutofit/>
          </a:bodyPr>
          <a:lstStyle/>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service has the ability to create a puzzle, the parts of which are the answers to your questions.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5299" y="2133599"/>
            <a:ext cx="4286027" cy="4223911"/>
          </a:xfrm>
        </p:spPr>
      </p:pic>
    </p:spTree>
    <p:extLst>
      <p:ext uri="{BB962C8B-B14F-4D97-AF65-F5344CB8AC3E}">
        <p14:creationId xmlns:p14="http://schemas.microsoft.com/office/powerpoint/2010/main" val="499517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025" y="609599"/>
            <a:ext cx="8596668" cy="1689463"/>
          </a:xfrm>
        </p:spPr>
        <p:txBody>
          <a:bodyPr>
            <a:normAutofit/>
          </a:bodyPr>
          <a:lstStyle/>
          <a:p>
            <a:r>
              <a:rPr lang="en-US" sz="2800" b="1" dirty="0" smtClean="0">
                <a:latin typeface="Times New Roman" panose="02020603050405020304" pitchFamily="18" charset="0"/>
                <a:cs typeface="Times New Roman" panose="02020603050405020304" pitchFamily="18" charset="0"/>
              </a:rPr>
              <a:t>Step </a:t>
            </a:r>
            <a:r>
              <a:rPr lang="en-US" sz="2800" b="1" dirty="0">
                <a:latin typeface="Times New Roman" panose="02020603050405020304" pitchFamily="18" charset="0"/>
                <a:cs typeface="Times New Roman" panose="02020603050405020304" pitchFamily="18" charset="0"/>
              </a:rPr>
              <a:t>1. Sign up for the service by choosing the free option. To do this, click on the </a:t>
            </a:r>
            <a:r>
              <a:rPr lang="en-US" sz="2800" b="1" dirty="0" smtClean="0">
                <a:latin typeface="Times New Roman" panose="02020603050405020304" pitchFamily="18" charset="0"/>
                <a:cs typeface="Times New Roman" panose="02020603050405020304" pitchFamily="18" charset="0"/>
              </a:rPr>
              <a:t>Login.</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3705" y="1985553"/>
            <a:ext cx="5259950" cy="3881437"/>
          </a:xfrm>
        </p:spPr>
      </p:pic>
    </p:spTree>
    <p:extLst>
      <p:ext uri="{BB962C8B-B14F-4D97-AF65-F5344CB8AC3E}">
        <p14:creationId xmlns:p14="http://schemas.microsoft.com/office/powerpoint/2010/main" val="3011076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a:t>
            </a:r>
            <a:r>
              <a:rPr lang="en-US" dirty="0"/>
              <a:t>2. Create </a:t>
            </a:r>
            <a:r>
              <a:rPr lang="en-US" dirty="0">
                <a:latin typeface="Times New Roman" panose="02020603050405020304" pitchFamily="18" charset="0"/>
                <a:cs typeface="Times New Roman" panose="02020603050405020304" pitchFamily="18" charset="0"/>
              </a:rPr>
              <a:t>account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3281" y="1695269"/>
            <a:ext cx="3854306" cy="4282563"/>
          </a:xfrm>
        </p:spPr>
      </p:pic>
    </p:spTree>
    <p:extLst>
      <p:ext uri="{BB962C8B-B14F-4D97-AF65-F5344CB8AC3E}">
        <p14:creationId xmlns:p14="http://schemas.microsoft.com/office/powerpoint/2010/main" val="230896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Step </a:t>
            </a:r>
            <a:r>
              <a:rPr lang="en-US" sz="3200" dirty="0">
                <a:latin typeface="Times New Roman" panose="02020603050405020304" pitchFamily="18" charset="0"/>
                <a:cs typeface="Times New Roman" panose="02020603050405020304" pitchFamily="18" charset="0"/>
              </a:rPr>
              <a:t>3. Fill in the registration form.</a:t>
            </a:r>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6092" y="1621394"/>
            <a:ext cx="3139152" cy="4303065"/>
          </a:xfrm>
        </p:spPr>
      </p:pic>
    </p:spTree>
    <p:extLst>
      <p:ext uri="{BB962C8B-B14F-4D97-AF65-F5344CB8AC3E}">
        <p14:creationId xmlns:p14="http://schemas.microsoft.com/office/powerpoint/2010/main" val="332373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Step 4. </a:t>
            </a:r>
            <a:r>
              <a:rPr lang="en-US" dirty="0">
                <a:latin typeface="Times New Roman" panose="02020603050405020304" pitchFamily="18" charset="0"/>
                <a:cs typeface="Times New Roman" panose="02020603050405020304" pitchFamily="18" charset="0"/>
              </a:rPr>
              <a:t>Here you will find a number of applications that you can fill with your content. Select an application.</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4091" y="2039129"/>
            <a:ext cx="3029499" cy="3878345"/>
          </a:xfrm>
        </p:spPr>
      </p:pic>
    </p:spTree>
    <p:extLst>
      <p:ext uri="{BB962C8B-B14F-4D97-AF65-F5344CB8AC3E}">
        <p14:creationId xmlns:p14="http://schemas.microsoft.com/office/powerpoint/2010/main" val="2210874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For example, you can look at the existing options, or you can immediately start creating your own by clicking on </a:t>
            </a:r>
            <a:r>
              <a:rPr lang="ru-RU" dirty="0" smtClean="0">
                <a:latin typeface="Times New Roman" panose="02020603050405020304" pitchFamily="18" charset="0"/>
                <a:cs typeface="Times New Roman" panose="02020603050405020304" pitchFamily="18" charset="0"/>
              </a:rPr>
              <a:t>Сreate </a:t>
            </a:r>
            <a:r>
              <a:rPr lang="ru-RU" dirty="0">
                <a:latin typeface="Times New Roman" panose="02020603050405020304" pitchFamily="18" charset="0"/>
                <a:cs typeface="Times New Roman" panose="02020603050405020304" pitchFamily="18" charset="0"/>
              </a:rPr>
              <a:t>App</a:t>
            </a: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4656" y="2552475"/>
            <a:ext cx="5742023" cy="3904298"/>
          </a:xfrm>
        </p:spPr>
      </p:pic>
    </p:spTree>
    <p:extLst>
      <p:ext uri="{BB962C8B-B14F-4D97-AF65-F5344CB8AC3E}">
        <p14:creationId xmlns:p14="http://schemas.microsoft.com/office/powerpoint/2010/main" val="112917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05" y="505097"/>
            <a:ext cx="8596668" cy="1320800"/>
          </a:xfrm>
        </p:spPr>
        <p:txBody>
          <a:bodyPr>
            <a:normAutofit/>
          </a:bodyPr>
          <a:lstStyle/>
          <a:p>
            <a:r>
              <a:rPr lang="en-US" dirty="0" smtClean="0">
                <a:latin typeface="Times New Roman" panose="02020603050405020304" pitchFamily="18" charset="0"/>
                <a:cs typeface="Times New Roman" panose="02020603050405020304" pitchFamily="18" charset="0"/>
              </a:rPr>
              <a:t>Step </a:t>
            </a:r>
            <a:r>
              <a:rPr lang="en-US" dirty="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Create App</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04327" y="1580605"/>
            <a:ext cx="2666289" cy="4862435"/>
          </a:xfrm>
        </p:spPr>
      </p:pic>
    </p:spTree>
    <p:extLst>
      <p:ext uri="{BB962C8B-B14F-4D97-AF65-F5344CB8AC3E}">
        <p14:creationId xmlns:p14="http://schemas.microsoft.com/office/powerpoint/2010/main" val="208119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233</TotalTime>
  <Words>186</Words>
  <Application>Microsoft Office PowerPoint</Application>
  <PresentationFormat>Widescreen</PresentationFormat>
  <Paragraphs>14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Trebuchet MS</vt:lpstr>
      <vt:lpstr>Wingdings 3</vt:lpstr>
      <vt:lpstr>Facet</vt:lpstr>
      <vt:lpstr>PowerPoint Presentation</vt:lpstr>
      <vt:lpstr>What is LearningApps.org? </vt:lpstr>
      <vt:lpstr>The service has the ability to create a puzzle, the parts of which are the answers to your questions. </vt:lpstr>
      <vt:lpstr>Step 1. Sign up for the service by choosing the free option. To do this, click on the Login.</vt:lpstr>
      <vt:lpstr>Step 2. Create account</vt:lpstr>
      <vt:lpstr>Step 3. Fill in the registration form.</vt:lpstr>
      <vt:lpstr>Step 4. Here you will find a number of applications that you can fill with your content. Select an application.</vt:lpstr>
      <vt:lpstr>For example, you can look at the existing options, or you can immediately start creating your own by clicking on Сreate App.</vt:lpstr>
      <vt:lpstr>Step 5. Create App</vt:lpstr>
      <vt:lpstr>Finished exercise „Assemble the puzzle“  https://learningapps.org/watch?v=pgd0y36ia21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Galina Safronova</cp:lastModifiedBy>
  <cp:revision>26</cp:revision>
  <dcterms:created xsi:type="dcterms:W3CDTF">2021-02-16T18:10:18Z</dcterms:created>
  <dcterms:modified xsi:type="dcterms:W3CDTF">2021-02-20T18:42:02Z</dcterms:modified>
</cp:coreProperties>
</file>