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5" r:id="rId7"/>
    <p:sldId id="264" r:id="rId8"/>
    <p:sldId id="261" r:id="rId9"/>
    <p:sldId id="278" r:id="rId10"/>
    <p:sldId id="263" r:id="rId11"/>
    <p:sldId id="262" r:id="rId12"/>
    <p:sldId id="275" r:id="rId13"/>
    <p:sldId id="279" r:id="rId14"/>
    <p:sldId id="267" r:id="rId15"/>
    <p:sldId id="266" r:id="rId16"/>
    <p:sldId id="270" r:id="rId17"/>
    <p:sldId id="271" r:id="rId18"/>
    <p:sldId id="273" r:id="rId19"/>
    <p:sldId id="272" r:id="rId20"/>
    <p:sldId id="274" r:id="rId21"/>
    <p:sldId id="268" r:id="rId22"/>
    <p:sldId id="277" r:id="rId2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8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8E486CC6-2C57-4019-9161-DAB6A8818935}" type="datetimeFigureOut">
              <a:rPr lang="tr-TR" smtClean="0"/>
              <a:t>26.03.2021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49131C3-875D-4764-91C1-65CEF99090E9}" type="slidenum">
              <a:rPr lang="tr-TR" smtClean="0"/>
              <a:t>‹#›</a:t>
            </a:fld>
            <a:endParaRPr lang="tr-TR"/>
          </a:p>
        </p:txBody>
      </p:sp>
    </p:spTree>
    <p:extLst>
      <p:ext uri="{BB962C8B-B14F-4D97-AF65-F5344CB8AC3E}">
        <p14:creationId xmlns:p14="http://schemas.microsoft.com/office/powerpoint/2010/main" val="45555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E486CC6-2C57-4019-9161-DAB6A8818935}" type="datetimeFigureOut">
              <a:rPr lang="tr-TR" smtClean="0"/>
              <a:t>26.03.2021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49131C3-875D-4764-91C1-65CEF99090E9}" type="slidenum">
              <a:rPr lang="tr-TR" smtClean="0"/>
              <a:t>‹#›</a:t>
            </a:fld>
            <a:endParaRPr lang="tr-TR"/>
          </a:p>
        </p:txBody>
      </p:sp>
    </p:spTree>
    <p:extLst>
      <p:ext uri="{BB962C8B-B14F-4D97-AF65-F5344CB8AC3E}">
        <p14:creationId xmlns:p14="http://schemas.microsoft.com/office/powerpoint/2010/main" val="463067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E486CC6-2C57-4019-9161-DAB6A8818935}" type="datetimeFigureOut">
              <a:rPr lang="tr-TR" smtClean="0"/>
              <a:t>26.03.2021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49131C3-875D-4764-91C1-65CEF99090E9}" type="slidenum">
              <a:rPr lang="tr-TR" smtClean="0"/>
              <a:t>‹#›</a:t>
            </a:fld>
            <a:endParaRPr lang="tr-TR"/>
          </a:p>
        </p:txBody>
      </p:sp>
    </p:spTree>
    <p:extLst>
      <p:ext uri="{BB962C8B-B14F-4D97-AF65-F5344CB8AC3E}">
        <p14:creationId xmlns:p14="http://schemas.microsoft.com/office/powerpoint/2010/main" val="1147157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E486CC6-2C57-4019-9161-DAB6A8818935}" type="datetimeFigureOut">
              <a:rPr lang="tr-TR" smtClean="0"/>
              <a:t>26.03.2021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49131C3-875D-4764-91C1-65CEF99090E9}" type="slidenum">
              <a:rPr lang="tr-TR" smtClean="0"/>
              <a:t>‹#›</a:t>
            </a:fld>
            <a:endParaRPr lang="tr-TR"/>
          </a:p>
        </p:txBody>
      </p:sp>
    </p:spTree>
    <p:extLst>
      <p:ext uri="{BB962C8B-B14F-4D97-AF65-F5344CB8AC3E}">
        <p14:creationId xmlns:p14="http://schemas.microsoft.com/office/powerpoint/2010/main" val="3121419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8E486CC6-2C57-4019-9161-DAB6A8818935}" type="datetimeFigureOut">
              <a:rPr lang="tr-TR" smtClean="0"/>
              <a:t>26.03.2021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49131C3-875D-4764-91C1-65CEF99090E9}" type="slidenum">
              <a:rPr lang="tr-TR" smtClean="0"/>
              <a:t>‹#›</a:t>
            </a:fld>
            <a:endParaRPr lang="tr-TR"/>
          </a:p>
        </p:txBody>
      </p:sp>
    </p:spTree>
    <p:extLst>
      <p:ext uri="{BB962C8B-B14F-4D97-AF65-F5344CB8AC3E}">
        <p14:creationId xmlns:p14="http://schemas.microsoft.com/office/powerpoint/2010/main" val="3999473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8E486CC6-2C57-4019-9161-DAB6A8818935}" type="datetimeFigureOut">
              <a:rPr lang="tr-TR" smtClean="0"/>
              <a:t>26.03.2021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49131C3-875D-4764-91C1-65CEF99090E9}" type="slidenum">
              <a:rPr lang="tr-TR" smtClean="0"/>
              <a:t>‹#›</a:t>
            </a:fld>
            <a:endParaRPr lang="tr-TR"/>
          </a:p>
        </p:txBody>
      </p:sp>
    </p:spTree>
    <p:extLst>
      <p:ext uri="{BB962C8B-B14F-4D97-AF65-F5344CB8AC3E}">
        <p14:creationId xmlns:p14="http://schemas.microsoft.com/office/powerpoint/2010/main" val="3855567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8E486CC6-2C57-4019-9161-DAB6A8818935}" type="datetimeFigureOut">
              <a:rPr lang="tr-TR" smtClean="0"/>
              <a:t>26.03.2021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49131C3-875D-4764-91C1-65CEF99090E9}" type="slidenum">
              <a:rPr lang="tr-TR" smtClean="0"/>
              <a:t>‹#›</a:t>
            </a:fld>
            <a:endParaRPr lang="tr-TR"/>
          </a:p>
        </p:txBody>
      </p:sp>
    </p:spTree>
    <p:extLst>
      <p:ext uri="{BB962C8B-B14F-4D97-AF65-F5344CB8AC3E}">
        <p14:creationId xmlns:p14="http://schemas.microsoft.com/office/powerpoint/2010/main" val="3294258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8E486CC6-2C57-4019-9161-DAB6A8818935}" type="datetimeFigureOut">
              <a:rPr lang="tr-TR" smtClean="0"/>
              <a:t>26.03.2021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49131C3-875D-4764-91C1-65CEF99090E9}" type="slidenum">
              <a:rPr lang="tr-TR" smtClean="0"/>
              <a:t>‹#›</a:t>
            </a:fld>
            <a:endParaRPr lang="tr-TR"/>
          </a:p>
        </p:txBody>
      </p:sp>
    </p:spTree>
    <p:extLst>
      <p:ext uri="{BB962C8B-B14F-4D97-AF65-F5344CB8AC3E}">
        <p14:creationId xmlns:p14="http://schemas.microsoft.com/office/powerpoint/2010/main" val="2817099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E486CC6-2C57-4019-9161-DAB6A8818935}" type="datetimeFigureOut">
              <a:rPr lang="tr-TR" smtClean="0"/>
              <a:t>26.03.2021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49131C3-875D-4764-91C1-65CEF99090E9}" type="slidenum">
              <a:rPr lang="tr-TR" smtClean="0"/>
              <a:t>‹#›</a:t>
            </a:fld>
            <a:endParaRPr lang="tr-TR"/>
          </a:p>
        </p:txBody>
      </p:sp>
    </p:spTree>
    <p:extLst>
      <p:ext uri="{BB962C8B-B14F-4D97-AF65-F5344CB8AC3E}">
        <p14:creationId xmlns:p14="http://schemas.microsoft.com/office/powerpoint/2010/main" val="2825008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E486CC6-2C57-4019-9161-DAB6A8818935}" type="datetimeFigureOut">
              <a:rPr lang="tr-TR" smtClean="0"/>
              <a:t>26.03.2021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49131C3-875D-4764-91C1-65CEF99090E9}" type="slidenum">
              <a:rPr lang="tr-TR" smtClean="0"/>
              <a:t>‹#›</a:t>
            </a:fld>
            <a:endParaRPr lang="tr-TR"/>
          </a:p>
        </p:txBody>
      </p:sp>
    </p:spTree>
    <p:extLst>
      <p:ext uri="{BB962C8B-B14F-4D97-AF65-F5344CB8AC3E}">
        <p14:creationId xmlns:p14="http://schemas.microsoft.com/office/powerpoint/2010/main" val="1394001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E486CC6-2C57-4019-9161-DAB6A8818935}" type="datetimeFigureOut">
              <a:rPr lang="tr-TR" smtClean="0"/>
              <a:t>26.03.2021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49131C3-875D-4764-91C1-65CEF99090E9}" type="slidenum">
              <a:rPr lang="tr-TR" smtClean="0"/>
              <a:t>‹#›</a:t>
            </a:fld>
            <a:endParaRPr lang="tr-TR"/>
          </a:p>
        </p:txBody>
      </p:sp>
    </p:spTree>
    <p:extLst>
      <p:ext uri="{BB962C8B-B14F-4D97-AF65-F5344CB8AC3E}">
        <p14:creationId xmlns:p14="http://schemas.microsoft.com/office/powerpoint/2010/main" val="3619994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486CC6-2C57-4019-9161-DAB6A8818935}" type="datetimeFigureOut">
              <a:rPr lang="tr-TR" smtClean="0"/>
              <a:t>26.03.2021</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9131C3-875D-4764-91C1-65CEF99090E9}" type="slidenum">
              <a:rPr lang="tr-TR" smtClean="0"/>
              <a:t>‹#›</a:t>
            </a:fld>
            <a:endParaRPr lang="tr-TR"/>
          </a:p>
        </p:txBody>
      </p:sp>
    </p:spTree>
    <p:extLst>
      <p:ext uri="{BB962C8B-B14F-4D97-AF65-F5344CB8AC3E}">
        <p14:creationId xmlns:p14="http://schemas.microsoft.com/office/powerpoint/2010/main" val="821534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55576" y="908720"/>
            <a:ext cx="7772400" cy="1830065"/>
          </a:xfrm>
        </p:spPr>
        <p:txBody>
          <a:bodyPr>
            <a:normAutofit/>
          </a:bodyPr>
          <a:lstStyle/>
          <a:p>
            <a:r>
              <a:rPr lang="tr-TR" sz="9600" dirty="0" smtClean="0">
                <a:solidFill>
                  <a:srgbClr val="006600"/>
                </a:solidFill>
                <a:latin typeface="Algerian" pitchFamily="82" charset="0"/>
              </a:rPr>
              <a:t>ZERO WASTE </a:t>
            </a:r>
            <a:endParaRPr lang="tr-TR" sz="9600" dirty="0">
              <a:solidFill>
                <a:srgbClr val="006600"/>
              </a:solidFill>
              <a:latin typeface="Algerian" pitchFamily="82" charset="0"/>
            </a:endParaRPr>
          </a:p>
        </p:txBody>
      </p:sp>
      <p:sp>
        <p:nvSpPr>
          <p:cNvPr id="3" name="Alt Başlık 2"/>
          <p:cNvSpPr>
            <a:spLocks noGrp="1"/>
          </p:cNvSpPr>
          <p:nvPr>
            <p:ph type="subTitle" idx="1"/>
          </p:nvPr>
        </p:nvSpPr>
        <p:spPr>
          <a:xfrm>
            <a:off x="1361976" y="3068960"/>
            <a:ext cx="6400800" cy="1752600"/>
          </a:xfrm>
        </p:spPr>
        <p:txBody>
          <a:bodyPr>
            <a:normAutofit/>
          </a:bodyPr>
          <a:lstStyle/>
          <a:p>
            <a:r>
              <a:rPr lang="tr-TR" sz="3600" b="1" i="1" dirty="0" smtClean="0">
                <a:solidFill>
                  <a:srgbClr val="002060"/>
                </a:solidFill>
              </a:rPr>
              <a:t>‘‘</a:t>
            </a:r>
            <a:r>
              <a:rPr lang="tr-TR" sz="3600" b="1" i="1" dirty="0" err="1" smtClean="0">
                <a:solidFill>
                  <a:srgbClr val="002060"/>
                </a:solidFill>
              </a:rPr>
              <a:t>We</a:t>
            </a:r>
            <a:r>
              <a:rPr lang="tr-TR" sz="3600" b="1" i="1" dirty="0" smtClean="0">
                <a:solidFill>
                  <a:srgbClr val="002060"/>
                </a:solidFill>
              </a:rPr>
              <a:t> </a:t>
            </a:r>
            <a:r>
              <a:rPr lang="tr-TR" sz="3600" b="1" i="1" dirty="0" err="1" smtClean="0">
                <a:solidFill>
                  <a:srgbClr val="002060"/>
                </a:solidFill>
              </a:rPr>
              <a:t>have</a:t>
            </a:r>
            <a:r>
              <a:rPr lang="tr-TR" sz="3600" b="1" i="1" dirty="0" smtClean="0">
                <a:solidFill>
                  <a:srgbClr val="002060"/>
                </a:solidFill>
              </a:rPr>
              <a:t> </a:t>
            </a:r>
            <a:r>
              <a:rPr lang="tr-TR" sz="3600" b="1" i="1" dirty="0" err="1" smtClean="0">
                <a:solidFill>
                  <a:srgbClr val="002060"/>
                </a:solidFill>
              </a:rPr>
              <a:t>added</a:t>
            </a:r>
            <a:r>
              <a:rPr lang="tr-TR" sz="3600" b="1" i="1" dirty="0" smtClean="0">
                <a:solidFill>
                  <a:srgbClr val="002060"/>
                </a:solidFill>
              </a:rPr>
              <a:t> </a:t>
            </a:r>
            <a:r>
              <a:rPr lang="tr-TR" sz="3600" b="1" i="1" dirty="0" err="1" smtClean="0">
                <a:solidFill>
                  <a:srgbClr val="002060"/>
                </a:solidFill>
              </a:rPr>
              <a:t>value</a:t>
            </a:r>
            <a:r>
              <a:rPr lang="tr-TR" sz="3600" b="1" i="1" dirty="0" smtClean="0">
                <a:solidFill>
                  <a:srgbClr val="002060"/>
                </a:solidFill>
              </a:rPr>
              <a:t> to </a:t>
            </a:r>
            <a:r>
              <a:rPr lang="tr-TR" sz="3600" b="1" i="1" dirty="0" err="1" smtClean="0">
                <a:solidFill>
                  <a:srgbClr val="002060"/>
                </a:solidFill>
              </a:rPr>
              <a:t>the</a:t>
            </a:r>
            <a:r>
              <a:rPr lang="tr-TR" sz="3600" b="1" i="1" dirty="0" smtClean="0">
                <a:solidFill>
                  <a:srgbClr val="002060"/>
                </a:solidFill>
              </a:rPr>
              <a:t> </a:t>
            </a:r>
            <a:r>
              <a:rPr lang="tr-TR" sz="3600" b="1" i="1" dirty="0" err="1" smtClean="0">
                <a:solidFill>
                  <a:srgbClr val="002060"/>
                </a:solidFill>
              </a:rPr>
              <a:t>future</a:t>
            </a:r>
            <a:r>
              <a:rPr lang="tr-TR" sz="3600" b="1" i="1" dirty="0" smtClean="0">
                <a:solidFill>
                  <a:srgbClr val="002060"/>
                </a:solidFill>
              </a:rPr>
              <a:t>.’’</a:t>
            </a:r>
            <a:endParaRPr lang="tr-TR" sz="3600" b="1" i="1" dirty="0">
              <a:solidFill>
                <a:srgbClr val="00206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789040"/>
            <a:ext cx="4786313" cy="292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5177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5" y="548680"/>
            <a:ext cx="8208912"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2816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908720"/>
            <a:ext cx="8229600" cy="4525963"/>
          </a:xfrm>
        </p:spPr>
        <p:txBody>
          <a:bodyPr/>
          <a:lstStyle/>
          <a:p>
            <a:endParaRPr lang="tr-TR" dirty="0" smtClean="0"/>
          </a:p>
          <a:p>
            <a:endParaRPr lang="tr-TR" dirty="0" smtClean="0"/>
          </a:p>
          <a:p>
            <a:endParaRPr lang="tr-TR" dirty="0"/>
          </a:p>
          <a:p>
            <a:r>
              <a:rPr lang="tr-TR" dirty="0" smtClean="0"/>
              <a:t>Zero </a:t>
            </a:r>
            <a:r>
              <a:rPr lang="tr-TR" dirty="0" err="1"/>
              <a:t>Waste</a:t>
            </a:r>
            <a:r>
              <a:rPr lang="tr-TR" dirty="0"/>
              <a:t> Project </a:t>
            </a:r>
            <a:r>
              <a:rPr lang="tr-TR" dirty="0" smtClean="0"/>
              <a:t>Board has </a:t>
            </a:r>
            <a:r>
              <a:rPr lang="tr-TR" dirty="0" err="1"/>
              <a:t>been</a:t>
            </a:r>
            <a:r>
              <a:rPr lang="tr-TR" dirty="0"/>
              <a:t> </a:t>
            </a:r>
            <a:r>
              <a:rPr lang="tr-TR" dirty="0" err="1" smtClean="0"/>
              <a:t>designed</a:t>
            </a:r>
            <a:r>
              <a:rPr lang="tr-TR" dirty="0" smtClean="0"/>
              <a:t> </a:t>
            </a:r>
            <a:r>
              <a:rPr lang="tr-TR" dirty="0" err="1" smtClean="0"/>
              <a:t>by</a:t>
            </a:r>
            <a:r>
              <a:rPr lang="tr-TR" dirty="0" smtClean="0"/>
              <a:t> </a:t>
            </a:r>
            <a:r>
              <a:rPr lang="tr-TR" dirty="0" err="1" smtClean="0"/>
              <a:t>the</a:t>
            </a:r>
            <a:r>
              <a:rPr lang="tr-TR" dirty="0" smtClean="0"/>
              <a:t> </a:t>
            </a:r>
            <a:r>
              <a:rPr lang="tr-TR" dirty="0" err="1" smtClean="0"/>
              <a:t>club</a:t>
            </a:r>
            <a:r>
              <a:rPr lang="tr-TR" dirty="0" smtClean="0"/>
              <a:t> </a:t>
            </a:r>
            <a:r>
              <a:rPr lang="tr-TR" dirty="0" err="1" smtClean="0"/>
              <a:t>members</a:t>
            </a:r>
            <a:r>
              <a:rPr lang="tr-TR" dirty="0" smtClean="0"/>
              <a:t> </a:t>
            </a:r>
            <a:r>
              <a:rPr lang="tr-TR" dirty="0" err="1" smtClean="0"/>
              <a:t>to</a:t>
            </a:r>
            <a:r>
              <a:rPr lang="tr-TR" dirty="0" smtClean="0"/>
              <a:t> </a:t>
            </a:r>
            <a:r>
              <a:rPr lang="tr-TR" dirty="0" err="1" smtClean="0"/>
              <a:t>raise</a:t>
            </a:r>
            <a:r>
              <a:rPr lang="tr-TR" dirty="0" smtClean="0"/>
              <a:t> </a:t>
            </a:r>
            <a:r>
              <a:rPr lang="tr-TR" dirty="0" err="1" smtClean="0"/>
              <a:t>awareness</a:t>
            </a:r>
            <a:r>
              <a:rPr lang="tr-TR" dirty="0" smtClean="0"/>
              <a:t> on </a:t>
            </a:r>
            <a:r>
              <a:rPr lang="tr-TR" dirty="0" err="1" smtClean="0"/>
              <a:t>the</a:t>
            </a:r>
            <a:r>
              <a:rPr lang="tr-TR" dirty="0" smtClean="0"/>
              <a:t> </a:t>
            </a:r>
            <a:r>
              <a:rPr lang="tr-TR" dirty="0" err="1" smtClean="0"/>
              <a:t>issue</a:t>
            </a:r>
            <a:r>
              <a:rPr lang="tr-TR" dirty="0" smtClean="0"/>
              <a:t> </a:t>
            </a:r>
            <a:r>
              <a:rPr lang="tr-TR" dirty="0" err="1" smtClean="0"/>
              <a:t>and</a:t>
            </a:r>
            <a:r>
              <a:rPr lang="tr-TR" dirty="0" smtClean="0"/>
              <a:t> </a:t>
            </a:r>
            <a:r>
              <a:rPr lang="tr-TR" dirty="0" err="1" smtClean="0"/>
              <a:t>to</a:t>
            </a:r>
            <a:r>
              <a:rPr lang="tr-TR" dirty="0" smtClean="0"/>
              <a:t> </a:t>
            </a:r>
            <a:r>
              <a:rPr lang="tr-TR" dirty="0" err="1" smtClean="0"/>
              <a:t>inform</a:t>
            </a:r>
            <a:r>
              <a:rPr lang="tr-TR" dirty="0" smtClean="0"/>
              <a:t> </a:t>
            </a:r>
            <a:r>
              <a:rPr lang="tr-TR" dirty="0" err="1" smtClean="0"/>
              <a:t>the</a:t>
            </a:r>
            <a:r>
              <a:rPr lang="tr-TR" dirty="0" smtClean="0"/>
              <a:t> </a:t>
            </a:r>
            <a:r>
              <a:rPr lang="tr-TR" dirty="0" err="1" smtClean="0"/>
              <a:t>students</a:t>
            </a:r>
            <a:r>
              <a:rPr lang="tr-TR" dirty="0" smtClean="0"/>
              <a:t> </a:t>
            </a:r>
            <a:r>
              <a:rPr lang="tr-TR" dirty="0" err="1" smtClean="0"/>
              <a:t>and</a:t>
            </a:r>
            <a:r>
              <a:rPr lang="tr-TR" dirty="0" smtClean="0"/>
              <a:t> </a:t>
            </a:r>
            <a:r>
              <a:rPr lang="tr-TR" dirty="0" err="1" smtClean="0"/>
              <a:t>the</a:t>
            </a:r>
            <a:r>
              <a:rPr lang="tr-TR" dirty="0" smtClean="0"/>
              <a:t>  </a:t>
            </a:r>
            <a:r>
              <a:rPr lang="tr-TR" dirty="0" err="1" smtClean="0"/>
              <a:t>teachers</a:t>
            </a:r>
            <a:r>
              <a:rPr lang="tr-TR" dirty="0" smtClean="0"/>
              <a:t>.  </a:t>
            </a:r>
            <a:endParaRPr lang="tr-TR" dirty="0"/>
          </a:p>
          <a:p>
            <a:pPr marL="0" indent="0">
              <a:buNone/>
            </a:pPr>
            <a:endParaRPr lang="tr-TR" dirty="0"/>
          </a:p>
          <a:p>
            <a:endParaRPr lang="tr-TR" dirty="0"/>
          </a:p>
        </p:txBody>
      </p:sp>
    </p:spTree>
    <p:extLst>
      <p:ext uri="{BB962C8B-B14F-4D97-AF65-F5344CB8AC3E}">
        <p14:creationId xmlns:p14="http://schemas.microsoft.com/office/powerpoint/2010/main" val="3689727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8280920"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0409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smtClean="0"/>
          </a:p>
          <a:p>
            <a:endParaRPr lang="tr-TR" dirty="0"/>
          </a:p>
          <a:p>
            <a:r>
              <a:rPr lang="tr-TR" dirty="0" smtClean="0"/>
              <a:t>An </a:t>
            </a:r>
            <a:r>
              <a:rPr lang="tr-TR" dirty="0" err="1"/>
              <a:t>informative</a:t>
            </a:r>
            <a:r>
              <a:rPr lang="tr-TR" dirty="0"/>
              <a:t> workshop </a:t>
            </a:r>
            <a:r>
              <a:rPr lang="tr-TR" dirty="0" err="1"/>
              <a:t>about</a:t>
            </a:r>
            <a:r>
              <a:rPr lang="tr-TR" dirty="0"/>
              <a:t> </a:t>
            </a:r>
            <a:r>
              <a:rPr lang="tr-TR" dirty="0" err="1"/>
              <a:t>the</a:t>
            </a:r>
            <a:r>
              <a:rPr lang="tr-TR" dirty="0"/>
              <a:t> Zero </a:t>
            </a:r>
            <a:r>
              <a:rPr lang="tr-TR" dirty="0" err="1"/>
              <a:t>Waste</a:t>
            </a:r>
            <a:r>
              <a:rPr lang="tr-TR" dirty="0"/>
              <a:t> Project has </a:t>
            </a:r>
            <a:r>
              <a:rPr lang="tr-TR" dirty="0" err="1"/>
              <a:t>been</a:t>
            </a:r>
            <a:r>
              <a:rPr lang="tr-TR" dirty="0"/>
              <a:t> </a:t>
            </a:r>
            <a:r>
              <a:rPr lang="tr-TR" dirty="0" err="1"/>
              <a:t>conducted</a:t>
            </a:r>
            <a:r>
              <a:rPr lang="tr-TR" dirty="0"/>
              <a:t> </a:t>
            </a:r>
            <a:r>
              <a:rPr lang="tr-TR" dirty="0" err="1"/>
              <a:t>for</a:t>
            </a:r>
            <a:r>
              <a:rPr lang="tr-TR" dirty="0"/>
              <a:t> </a:t>
            </a:r>
            <a:r>
              <a:rPr lang="tr-TR" dirty="0" err="1"/>
              <a:t>the</a:t>
            </a:r>
            <a:r>
              <a:rPr lang="tr-TR" dirty="0"/>
              <a:t> </a:t>
            </a:r>
            <a:r>
              <a:rPr lang="tr-TR" dirty="0" err="1"/>
              <a:t>staff</a:t>
            </a:r>
            <a:r>
              <a:rPr lang="tr-TR" dirty="0"/>
              <a:t>, </a:t>
            </a:r>
            <a:r>
              <a:rPr lang="tr-TR" dirty="0" err="1"/>
              <a:t>parents</a:t>
            </a:r>
            <a:r>
              <a:rPr lang="tr-TR" dirty="0"/>
              <a:t>, </a:t>
            </a:r>
            <a:r>
              <a:rPr lang="tr-TR" dirty="0" err="1"/>
              <a:t>teachers</a:t>
            </a:r>
            <a:r>
              <a:rPr lang="tr-TR" dirty="0"/>
              <a:t> </a:t>
            </a:r>
            <a:r>
              <a:rPr lang="tr-TR" dirty="0" err="1"/>
              <a:t>and</a:t>
            </a:r>
            <a:r>
              <a:rPr lang="tr-TR" dirty="0"/>
              <a:t> </a:t>
            </a:r>
            <a:r>
              <a:rPr lang="tr-TR" dirty="0" err="1"/>
              <a:t>students</a:t>
            </a:r>
            <a:r>
              <a:rPr lang="tr-TR" dirty="0"/>
              <a:t>.</a:t>
            </a:r>
          </a:p>
          <a:p>
            <a:endParaRPr lang="tr-TR" dirty="0"/>
          </a:p>
        </p:txBody>
      </p:sp>
    </p:spTree>
    <p:extLst>
      <p:ext uri="{BB962C8B-B14F-4D97-AF65-F5344CB8AC3E}">
        <p14:creationId xmlns:p14="http://schemas.microsoft.com/office/powerpoint/2010/main" val="1829861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548680"/>
            <a:ext cx="8208912"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1460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692696"/>
            <a:ext cx="8229600" cy="4525963"/>
          </a:xfrm>
        </p:spPr>
        <p:txBody>
          <a:bodyPr/>
          <a:lstStyle/>
          <a:p>
            <a:endParaRPr lang="tr-TR" dirty="0" smtClean="0"/>
          </a:p>
          <a:p>
            <a:r>
              <a:rPr lang="en-US" dirty="0" smtClean="0"/>
              <a:t>Project </a:t>
            </a:r>
            <a:r>
              <a:rPr lang="en-US" dirty="0"/>
              <a:t>activities </a:t>
            </a:r>
            <a:r>
              <a:rPr lang="tr-TR" dirty="0" err="1" smtClean="0"/>
              <a:t>were</a:t>
            </a:r>
            <a:r>
              <a:rPr lang="tr-TR" dirty="0" smtClean="0"/>
              <a:t> </a:t>
            </a:r>
            <a:r>
              <a:rPr lang="en-US" dirty="0" smtClean="0"/>
              <a:t>announced </a:t>
            </a:r>
            <a:r>
              <a:rPr lang="en-US" dirty="0"/>
              <a:t>on our school's website</a:t>
            </a:r>
            <a:r>
              <a:rPr lang="en-US" dirty="0" smtClean="0"/>
              <a:t>.</a:t>
            </a:r>
            <a:endParaRPr lang="tr-TR" dirty="0" smtClean="0"/>
          </a:p>
          <a:p>
            <a:endParaRPr lang="tr-TR" dirty="0"/>
          </a:p>
          <a:p>
            <a:r>
              <a:rPr lang="en-US" dirty="0" smtClean="0"/>
              <a:t>Our </a:t>
            </a:r>
            <a:r>
              <a:rPr lang="en-US" dirty="0"/>
              <a:t>school was equipped with </a:t>
            </a:r>
            <a:r>
              <a:rPr lang="en-US" dirty="0" err="1" smtClean="0"/>
              <a:t>informati</a:t>
            </a:r>
            <a:r>
              <a:rPr lang="tr-TR" dirty="0" smtClean="0"/>
              <a:t>ve </a:t>
            </a:r>
            <a:r>
              <a:rPr lang="en-US" dirty="0" smtClean="0"/>
              <a:t> documents</a:t>
            </a:r>
            <a:r>
              <a:rPr lang="tr-TR" dirty="0" smtClean="0"/>
              <a:t>, </a:t>
            </a:r>
            <a:r>
              <a:rPr lang="en-US" dirty="0" smtClean="0"/>
              <a:t>posters</a:t>
            </a:r>
            <a:r>
              <a:rPr lang="tr-TR" dirty="0" smtClean="0"/>
              <a:t> </a:t>
            </a:r>
            <a:r>
              <a:rPr lang="tr-TR" dirty="0" err="1" smtClean="0"/>
              <a:t>and</a:t>
            </a:r>
            <a:r>
              <a:rPr lang="tr-TR" dirty="0" smtClean="0"/>
              <a:t> </a:t>
            </a:r>
            <a:r>
              <a:rPr lang="tr-TR" dirty="0" err="1" smtClean="0"/>
              <a:t>pictures</a:t>
            </a:r>
            <a:r>
              <a:rPr lang="tr-TR" dirty="0" smtClean="0"/>
              <a:t> </a:t>
            </a:r>
            <a:r>
              <a:rPr lang="tr-TR" dirty="0" err="1" smtClean="0"/>
              <a:t>drawn</a:t>
            </a:r>
            <a:r>
              <a:rPr lang="tr-TR" dirty="0" smtClean="0"/>
              <a:t> </a:t>
            </a:r>
            <a:r>
              <a:rPr lang="tr-TR" dirty="0" err="1" smtClean="0"/>
              <a:t>by</a:t>
            </a:r>
            <a:r>
              <a:rPr lang="tr-TR" dirty="0" smtClean="0"/>
              <a:t> </a:t>
            </a:r>
            <a:r>
              <a:rPr lang="tr-TR" dirty="0" err="1" smtClean="0"/>
              <a:t>the</a:t>
            </a:r>
            <a:r>
              <a:rPr lang="tr-TR" dirty="0" smtClean="0"/>
              <a:t> </a:t>
            </a:r>
            <a:r>
              <a:rPr lang="tr-TR" dirty="0" err="1" smtClean="0"/>
              <a:t>club</a:t>
            </a:r>
            <a:r>
              <a:rPr lang="tr-TR" dirty="0" smtClean="0"/>
              <a:t> </a:t>
            </a:r>
            <a:r>
              <a:rPr lang="tr-TR" dirty="0" err="1" smtClean="0"/>
              <a:t>members</a:t>
            </a:r>
            <a:r>
              <a:rPr lang="tr-TR" dirty="0" smtClean="0"/>
              <a:t>. </a:t>
            </a:r>
            <a:endParaRPr lang="tr-TR" dirty="0"/>
          </a:p>
        </p:txBody>
      </p:sp>
    </p:spTree>
    <p:extLst>
      <p:ext uri="{BB962C8B-B14F-4D97-AF65-F5344CB8AC3E}">
        <p14:creationId xmlns:p14="http://schemas.microsoft.com/office/powerpoint/2010/main" val="2069678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404664"/>
            <a:ext cx="7920880"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726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476672"/>
            <a:ext cx="8229600" cy="5616624"/>
          </a:xfrm>
        </p:spPr>
        <p:txBody>
          <a:bodyPr>
            <a:normAutofit/>
          </a:bodyPr>
          <a:lstStyle/>
          <a:p>
            <a:endParaRPr lang="tr-TR" dirty="0" smtClean="0"/>
          </a:p>
          <a:p>
            <a:r>
              <a:rPr lang="tr-TR" dirty="0" smtClean="0"/>
              <a:t> </a:t>
            </a:r>
            <a:r>
              <a:rPr lang="tr-TR" dirty="0" err="1" smtClean="0"/>
              <a:t>Places</a:t>
            </a:r>
            <a:r>
              <a:rPr lang="tr-TR" dirty="0" smtClean="0"/>
              <a:t> </a:t>
            </a:r>
            <a:r>
              <a:rPr lang="tr-TR" dirty="0" err="1" smtClean="0"/>
              <a:t>and</a:t>
            </a:r>
            <a:r>
              <a:rPr lang="tr-TR" dirty="0" smtClean="0"/>
              <a:t> </a:t>
            </a:r>
            <a:r>
              <a:rPr lang="tr-TR" dirty="0" err="1" smtClean="0"/>
              <a:t>units</a:t>
            </a:r>
            <a:r>
              <a:rPr lang="tr-TR" dirty="0" smtClean="0"/>
              <a:t> </a:t>
            </a:r>
            <a:r>
              <a:rPr lang="tr-TR" dirty="0" err="1" smtClean="0"/>
              <a:t>to</a:t>
            </a:r>
            <a:r>
              <a:rPr lang="tr-TR" dirty="0" smtClean="0"/>
              <a:t> </a:t>
            </a:r>
            <a:r>
              <a:rPr lang="tr-TR" dirty="0" err="1" smtClean="0"/>
              <a:t>collect</a:t>
            </a:r>
            <a:r>
              <a:rPr lang="tr-TR" dirty="0" smtClean="0"/>
              <a:t> </a:t>
            </a:r>
            <a:r>
              <a:rPr lang="tr-TR" dirty="0" err="1" smtClean="0"/>
              <a:t>the</a:t>
            </a:r>
            <a:r>
              <a:rPr lang="tr-TR" dirty="0" smtClean="0"/>
              <a:t> </a:t>
            </a:r>
            <a:r>
              <a:rPr lang="tr-TR" dirty="0" err="1" smtClean="0"/>
              <a:t>waste</a:t>
            </a:r>
            <a:r>
              <a:rPr lang="tr-TR" dirty="0" smtClean="0"/>
              <a:t> </a:t>
            </a:r>
            <a:r>
              <a:rPr lang="tr-TR" dirty="0" err="1" smtClean="0"/>
              <a:t>materials</a:t>
            </a:r>
            <a:r>
              <a:rPr lang="tr-TR" dirty="0" smtClean="0"/>
              <a:t> of </a:t>
            </a:r>
            <a:r>
              <a:rPr lang="tr-TR" dirty="0" err="1" smtClean="0"/>
              <a:t>the</a:t>
            </a:r>
            <a:r>
              <a:rPr lang="tr-TR" dirty="0" smtClean="0"/>
              <a:t> </a:t>
            </a:r>
            <a:r>
              <a:rPr lang="tr-TR" dirty="0" err="1" smtClean="0"/>
              <a:t>school</a:t>
            </a:r>
            <a:r>
              <a:rPr lang="tr-TR" dirty="0" smtClean="0"/>
              <a:t> (</a:t>
            </a:r>
            <a:r>
              <a:rPr lang="tr-TR" dirty="0" err="1" smtClean="0"/>
              <a:t>classrooms</a:t>
            </a:r>
            <a:r>
              <a:rPr lang="tr-TR" dirty="0" smtClean="0"/>
              <a:t>, </a:t>
            </a:r>
            <a:r>
              <a:rPr lang="tr-TR" dirty="0" err="1" smtClean="0"/>
              <a:t>laboratories</a:t>
            </a:r>
            <a:r>
              <a:rPr lang="tr-TR" dirty="0" smtClean="0"/>
              <a:t>, </a:t>
            </a:r>
            <a:r>
              <a:rPr lang="tr-TR" dirty="0" err="1" smtClean="0"/>
              <a:t>canteen</a:t>
            </a:r>
            <a:r>
              <a:rPr lang="tr-TR" dirty="0" smtClean="0"/>
              <a:t>, </a:t>
            </a:r>
            <a:r>
              <a:rPr lang="tr-TR" dirty="0" err="1" smtClean="0"/>
              <a:t>teachers</a:t>
            </a:r>
            <a:r>
              <a:rPr lang="tr-TR" dirty="0" smtClean="0"/>
              <a:t> </a:t>
            </a:r>
            <a:r>
              <a:rPr lang="tr-TR" dirty="0" err="1" smtClean="0"/>
              <a:t>room</a:t>
            </a:r>
            <a:r>
              <a:rPr lang="tr-TR" dirty="0" smtClean="0"/>
              <a:t> </a:t>
            </a:r>
            <a:r>
              <a:rPr lang="tr-TR" dirty="0" err="1" smtClean="0"/>
              <a:t>and</a:t>
            </a:r>
            <a:r>
              <a:rPr lang="tr-TR" dirty="0" smtClean="0"/>
              <a:t> </a:t>
            </a:r>
            <a:r>
              <a:rPr lang="tr-TR" dirty="0" err="1" smtClean="0"/>
              <a:t>administrative</a:t>
            </a:r>
            <a:r>
              <a:rPr lang="tr-TR" dirty="0" smtClean="0"/>
              <a:t> </a:t>
            </a:r>
            <a:r>
              <a:rPr lang="tr-TR" dirty="0" err="1" smtClean="0"/>
              <a:t>units</a:t>
            </a:r>
            <a:r>
              <a:rPr lang="tr-TR" dirty="0" smtClean="0"/>
              <a:t>, </a:t>
            </a:r>
            <a:r>
              <a:rPr lang="tr-TR" dirty="0" err="1" smtClean="0"/>
              <a:t>etc</a:t>
            </a:r>
            <a:r>
              <a:rPr lang="tr-TR" dirty="0" smtClean="0"/>
              <a:t>.) </a:t>
            </a:r>
            <a:r>
              <a:rPr lang="tr-TR" dirty="0" err="1" smtClean="0"/>
              <a:t>have</a:t>
            </a:r>
            <a:r>
              <a:rPr lang="tr-TR" dirty="0" smtClean="0"/>
              <a:t> </a:t>
            </a:r>
            <a:r>
              <a:rPr lang="tr-TR" dirty="0" err="1" smtClean="0"/>
              <a:t>been</a:t>
            </a:r>
            <a:r>
              <a:rPr lang="tr-TR" dirty="0" smtClean="0"/>
              <a:t> </a:t>
            </a:r>
            <a:r>
              <a:rPr lang="tr-TR" dirty="0" err="1" smtClean="0"/>
              <a:t>determined</a:t>
            </a:r>
            <a:r>
              <a:rPr lang="tr-TR" dirty="0" smtClean="0"/>
              <a:t> </a:t>
            </a:r>
            <a:r>
              <a:rPr lang="tr-TR" dirty="0" err="1" smtClean="0"/>
              <a:t>and</a:t>
            </a:r>
            <a:r>
              <a:rPr lang="tr-TR" dirty="0" smtClean="0"/>
              <a:t> </a:t>
            </a:r>
            <a:r>
              <a:rPr lang="tr-TR" dirty="0" err="1" smtClean="0"/>
              <a:t>money</a:t>
            </a:r>
            <a:r>
              <a:rPr lang="tr-TR" dirty="0" smtClean="0"/>
              <a:t> </a:t>
            </a:r>
            <a:r>
              <a:rPr lang="tr-TR" dirty="0" err="1" smtClean="0"/>
              <a:t>boxes</a:t>
            </a:r>
            <a:r>
              <a:rPr lang="tr-TR" dirty="0" smtClean="0"/>
              <a:t> </a:t>
            </a:r>
            <a:r>
              <a:rPr lang="tr-TR" dirty="0" err="1" smtClean="0"/>
              <a:t>were</a:t>
            </a:r>
            <a:r>
              <a:rPr lang="tr-TR" dirty="0" smtClean="0"/>
              <a:t> </a:t>
            </a:r>
            <a:r>
              <a:rPr lang="tr-TR" dirty="0" err="1" smtClean="0"/>
              <a:t>prepared</a:t>
            </a:r>
            <a:r>
              <a:rPr lang="tr-TR" dirty="0" smtClean="0"/>
              <a:t> </a:t>
            </a:r>
            <a:r>
              <a:rPr lang="tr-TR" dirty="0" err="1" smtClean="0"/>
              <a:t>to</a:t>
            </a:r>
            <a:r>
              <a:rPr lang="tr-TR" dirty="0" smtClean="0"/>
              <a:t> </a:t>
            </a:r>
            <a:r>
              <a:rPr lang="tr-TR" dirty="0" err="1" smtClean="0"/>
              <a:t>collect</a:t>
            </a:r>
            <a:r>
              <a:rPr lang="tr-TR" dirty="0" smtClean="0"/>
              <a:t> </a:t>
            </a:r>
            <a:r>
              <a:rPr lang="tr-TR" dirty="0" err="1" smtClean="0"/>
              <a:t>money</a:t>
            </a:r>
            <a:r>
              <a:rPr lang="tr-TR" dirty="0" smtClean="0"/>
              <a:t> </a:t>
            </a:r>
            <a:r>
              <a:rPr lang="tr-TR" dirty="0" err="1" smtClean="0"/>
              <a:t>for</a:t>
            </a:r>
            <a:r>
              <a:rPr lang="tr-TR" dirty="0" smtClean="0"/>
              <a:t> </a:t>
            </a:r>
            <a:r>
              <a:rPr lang="tr-TR" dirty="0" err="1" smtClean="0"/>
              <a:t>the</a:t>
            </a:r>
            <a:r>
              <a:rPr lang="tr-TR" dirty="0" smtClean="0"/>
              <a:t> </a:t>
            </a:r>
            <a:r>
              <a:rPr lang="tr-TR" dirty="0" err="1" smtClean="0"/>
              <a:t>activities</a:t>
            </a:r>
            <a:r>
              <a:rPr lang="tr-TR" dirty="0" smtClean="0"/>
              <a:t> of </a:t>
            </a:r>
            <a:r>
              <a:rPr lang="tr-TR" dirty="0" err="1" smtClean="0"/>
              <a:t>the</a:t>
            </a:r>
            <a:r>
              <a:rPr lang="tr-TR" dirty="0" smtClean="0"/>
              <a:t> </a:t>
            </a:r>
            <a:r>
              <a:rPr lang="tr-TR" dirty="0" err="1" smtClean="0"/>
              <a:t>club</a:t>
            </a:r>
            <a:r>
              <a:rPr lang="tr-TR" dirty="0" smtClean="0"/>
              <a:t>. </a:t>
            </a:r>
            <a:r>
              <a:rPr lang="tr-TR" dirty="0" err="1" smtClean="0"/>
              <a:t>Waste</a:t>
            </a:r>
            <a:r>
              <a:rPr lang="tr-TR" dirty="0" smtClean="0"/>
              <a:t> </a:t>
            </a:r>
            <a:r>
              <a:rPr lang="tr-TR" dirty="0" err="1" smtClean="0"/>
              <a:t>material</a:t>
            </a:r>
            <a:r>
              <a:rPr lang="tr-TR" dirty="0" smtClean="0"/>
              <a:t> </a:t>
            </a:r>
            <a:r>
              <a:rPr lang="tr-TR" dirty="0" err="1" smtClean="0"/>
              <a:t>boxes</a:t>
            </a:r>
            <a:r>
              <a:rPr lang="tr-TR" dirty="0" smtClean="0"/>
              <a:t> / </a:t>
            </a:r>
            <a:r>
              <a:rPr lang="tr-TR" dirty="0" err="1" smtClean="0"/>
              <a:t>containers</a:t>
            </a:r>
            <a:r>
              <a:rPr lang="tr-TR" dirty="0" smtClean="0"/>
              <a:t> </a:t>
            </a:r>
            <a:r>
              <a:rPr lang="tr-TR" dirty="0" err="1" smtClean="0"/>
              <a:t>were</a:t>
            </a:r>
            <a:r>
              <a:rPr lang="tr-TR" dirty="0" smtClean="0"/>
              <a:t> </a:t>
            </a:r>
            <a:r>
              <a:rPr lang="tr-TR" dirty="0" err="1" smtClean="0"/>
              <a:t>separated</a:t>
            </a:r>
            <a:r>
              <a:rPr lang="tr-TR" dirty="0" smtClean="0"/>
              <a:t> </a:t>
            </a:r>
            <a:r>
              <a:rPr lang="tr-TR" dirty="0" err="1" smtClean="0"/>
              <a:t>monthly</a:t>
            </a:r>
            <a:r>
              <a:rPr lang="tr-TR" dirty="0" smtClean="0"/>
              <a:t>, </a:t>
            </a:r>
            <a:r>
              <a:rPr lang="tr-TR" dirty="0" err="1" smtClean="0"/>
              <a:t>so</a:t>
            </a:r>
            <a:r>
              <a:rPr lang="tr-TR" dirty="0" smtClean="0"/>
              <a:t> </a:t>
            </a:r>
            <a:r>
              <a:rPr lang="tr-TR" dirty="0" err="1" smtClean="0"/>
              <a:t>the</a:t>
            </a:r>
            <a:r>
              <a:rPr lang="tr-TR" dirty="0" smtClean="0"/>
              <a:t> </a:t>
            </a:r>
            <a:r>
              <a:rPr lang="tr-TR" dirty="0" err="1" smtClean="0"/>
              <a:t>hazardous</a:t>
            </a:r>
            <a:r>
              <a:rPr lang="tr-TR" dirty="0" smtClean="0"/>
              <a:t> / </a:t>
            </a:r>
            <a:r>
              <a:rPr lang="tr-TR" dirty="0" err="1" smtClean="0"/>
              <a:t>non-hazardous</a:t>
            </a:r>
            <a:r>
              <a:rPr lang="tr-TR" dirty="0" smtClean="0"/>
              <a:t> </a:t>
            </a:r>
            <a:r>
              <a:rPr lang="tr-TR" dirty="0" err="1" smtClean="0"/>
              <a:t>wastes</a:t>
            </a:r>
            <a:r>
              <a:rPr lang="tr-TR" dirty="0" smtClean="0"/>
              <a:t> </a:t>
            </a:r>
            <a:r>
              <a:rPr lang="tr-TR" dirty="0" err="1" smtClean="0"/>
              <a:t>were</a:t>
            </a:r>
            <a:r>
              <a:rPr lang="tr-TR" dirty="0" smtClean="0"/>
              <a:t>  </a:t>
            </a:r>
            <a:r>
              <a:rPr lang="tr-TR" dirty="0" err="1" smtClean="0"/>
              <a:t>sorted</a:t>
            </a:r>
            <a:r>
              <a:rPr lang="tr-TR" dirty="0" smtClean="0"/>
              <a:t> </a:t>
            </a:r>
            <a:r>
              <a:rPr lang="tr-TR" dirty="0" err="1" smtClean="0"/>
              <a:t>out</a:t>
            </a:r>
            <a:r>
              <a:rPr lang="tr-TR" dirty="0" smtClean="0"/>
              <a:t>. </a:t>
            </a:r>
            <a:endParaRPr lang="tr-TR" dirty="0"/>
          </a:p>
        </p:txBody>
      </p:sp>
    </p:spTree>
    <p:extLst>
      <p:ext uri="{BB962C8B-B14F-4D97-AF65-F5344CB8AC3E}">
        <p14:creationId xmlns:p14="http://schemas.microsoft.com/office/powerpoint/2010/main" val="3783694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548680"/>
            <a:ext cx="7848872"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059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836712"/>
            <a:ext cx="8229600" cy="4968552"/>
          </a:xfrm>
        </p:spPr>
        <p:txBody>
          <a:bodyPr>
            <a:normAutofit fontScale="92500"/>
          </a:bodyPr>
          <a:lstStyle/>
          <a:p>
            <a:endParaRPr lang="tr-TR" dirty="0"/>
          </a:p>
          <a:p>
            <a:r>
              <a:rPr lang="tr-TR" dirty="0" smtClean="0"/>
              <a:t> </a:t>
            </a:r>
            <a:r>
              <a:rPr lang="tr-TR" dirty="0" err="1" smtClean="0"/>
              <a:t>Waste</a:t>
            </a:r>
            <a:r>
              <a:rPr lang="tr-TR" dirty="0" smtClean="0"/>
              <a:t> </a:t>
            </a:r>
            <a:r>
              <a:rPr lang="tr-TR" dirty="0" err="1" smtClean="0"/>
              <a:t>batteries</a:t>
            </a:r>
            <a:r>
              <a:rPr lang="tr-TR" dirty="0" smtClean="0"/>
              <a:t> </a:t>
            </a:r>
            <a:r>
              <a:rPr lang="tr-TR" dirty="0" err="1" smtClean="0"/>
              <a:t>were</a:t>
            </a:r>
            <a:r>
              <a:rPr lang="tr-TR" dirty="0" smtClean="0"/>
              <a:t> </a:t>
            </a:r>
            <a:r>
              <a:rPr lang="tr-TR" dirty="0" err="1" smtClean="0"/>
              <a:t>collected</a:t>
            </a:r>
            <a:r>
              <a:rPr lang="tr-TR" dirty="0" smtClean="0"/>
              <a:t> </a:t>
            </a:r>
            <a:r>
              <a:rPr lang="tr-TR" dirty="0" err="1" smtClean="0"/>
              <a:t>separately</a:t>
            </a:r>
            <a:r>
              <a:rPr lang="tr-TR" dirty="0" smtClean="0"/>
              <a:t> </a:t>
            </a:r>
            <a:r>
              <a:rPr lang="tr-TR" dirty="0" err="1" smtClean="0"/>
              <a:t>from</a:t>
            </a:r>
            <a:r>
              <a:rPr lang="tr-TR" dirty="0" smtClean="0"/>
              <a:t> </a:t>
            </a:r>
            <a:r>
              <a:rPr lang="tr-TR" dirty="0" err="1" smtClean="0"/>
              <a:t>domestic</a:t>
            </a:r>
            <a:r>
              <a:rPr lang="tr-TR" dirty="0" smtClean="0"/>
              <a:t> </a:t>
            </a:r>
            <a:r>
              <a:rPr lang="tr-TR" dirty="0" err="1" smtClean="0"/>
              <a:t>waste</a:t>
            </a:r>
            <a:r>
              <a:rPr lang="tr-TR" dirty="0" smtClean="0"/>
              <a:t> </a:t>
            </a:r>
            <a:r>
              <a:rPr lang="tr-TR" dirty="0" err="1" smtClean="0"/>
              <a:t>and</a:t>
            </a:r>
            <a:r>
              <a:rPr lang="tr-TR" dirty="0" smtClean="0"/>
              <a:t> sent to </a:t>
            </a:r>
            <a:r>
              <a:rPr lang="tr-TR" dirty="0" err="1" smtClean="0"/>
              <a:t>the</a:t>
            </a:r>
            <a:r>
              <a:rPr lang="tr-TR" dirty="0" smtClean="0"/>
              <a:t> </a:t>
            </a:r>
            <a:r>
              <a:rPr lang="tr-TR" dirty="0" err="1" smtClean="0"/>
              <a:t>relevant</a:t>
            </a:r>
            <a:r>
              <a:rPr lang="tr-TR" dirty="0" smtClean="0"/>
              <a:t> </a:t>
            </a:r>
            <a:r>
              <a:rPr lang="tr-TR" dirty="0" err="1" smtClean="0"/>
              <a:t>units</a:t>
            </a:r>
            <a:r>
              <a:rPr lang="tr-TR" dirty="0" smtClean="0"/>
              <a:t>.</a:t>
            </a:r>
          </a:p>
          <a:p>
            <a:pPr fontAlgn="b"/>
            <a:r>
              <a:rPr lang="tr-TR" dirty="0" smtClean="0"/>
              <a:t>  </a:t>
            </a:r>
            <a:r>
              <a:rPr lang="tr-TR" dirty="0" err="1"/>
              <a:t>By</a:t>
            </a:r>
            <a:r>
              <a:rPr lang="tr-TR" dirty="0"/>
              <a:t> </a:t>
            </a:r>
            <a:r>
              <a:rPr lang="tr-TR" dirty="0" err="1"/>
              <a:t>contacting</a:t>
            </a:r>
            <a:r>
              <a:rPr lang="tr-TR" dirty="0"/>
              <a:t> </a:t>
            </a:r>
            <a:r>
              <a:rPr lang="tr-TR" dirty="0" err="1"/>
              <a:t>the</a:t>
            </a:r>
            <a:r>
              <a:rPr lang="tr-TR" dirty="0"/>
              <a:t> </a:t>
            </a:r>
            <a:r>
              <a:rPr lang="tr-TR" dirty="0" err="1"/>
              <a:t>relevant</a:t>
            </a:r>
            <a:r>
              <a:rPr lang="tr-TR" dirty="0"/>
              <a:t> </a:t>
            </a:r>
            <a:r>
              <a:rPr lang="tr-TR" dirty="0" err="1"/>
              <a:t>unit</a:t>
            </a:r>
            <a:r>
              <a:rPr lang="tr-TR" dirty="0"/>
              <a:t> of </a:t>
            </a:r>
            <a:r>
              <a:rPr lang="tr-TR" dirty="0" err="1"/>
              <a:t>the</a:t>
            </a:r>
            <a:r>
              <a:rPr lang="tr-TR" dirty="0"/>
              <a:t> </a:t>
            </a:r>
            <a:r>
              <a:rPr lang="tr-TR" dirty="0" err="1"/>
              <a:t>municipality</a:t>
            </a:r>
            <a:r>
              <a:rPr lang="tr-TR" dirty="0"/>
              <a:t>, it </a:t>
            </a:r>
            <a:r>
              <a:rPr lang="tr-TR" dirty="0" err="1"/>
              <a:t>was</a:t>
            </a:r>
            <a:r>
              <a:rPr lang="tr-TR" dirty="0"/>
              <a:t> </a:t>
            </a:r>
            <a:r>
              <a:rPr lang="tr-TR" dirty="0" err="1"/>
              <a:t>ensured</a:t>
            </a:r>
            <a:r>
              <a:rPr lang="tr-TR" dirty="0"/>
              <a:t> </a:t>
            </a:r>
            <a:r>
              <a:rPr lang="tr-TR" dirty="0" err="1"/>
              <a:t>that</a:t>
            </a:r>
            <a:r>
              <a:rPr lang="tr-TR" dirty="0"/>
              <a:t> </a:t>
            </a:r>
            <a:r>
              <a:rPr lang="tr-TR" dirty="0" err="1"/>
              <a:t>the</a:t>
            </a:r>
            <a:r>
              <a:rPr lang="tr-TR" dirty="0"/>
              <a:t> </a:t>
            </a:r>
            <a:r>
              <a:rPr lang="tr-TR" dirty="0" err="1"/>
              <a:t>collected</a:t>
            </a:r>
            <a:r>
              <a:rPr lang="tr-TR" dirty="0"/>
              <a:t> </a:t>
            </a:r>
            <a:r>
              <a:rPr lang="tr-TR" dirty="0" err="1"/>
              <a:t>wastes</a:t>
            </a:r>
            <a:r>
              <a:rPr lang="tr-TR" dirty="0"/>
              <a:t> </a:t>
            </a:r>
            <a:r>
              <a:rPr lang="tr-TR" dirty="0" err="1"/>
              <a:t>were</a:t>
            </a:r>
            <a:r>
              <a:rPr lang="tr-TR" dirty="0"/>
              <a:t> </a:t>
            </a:r>
            <a:r>
              <a:rPr lang="tr-TR" dirty="0" err="1"/>
              <a:t>taken</a:t>
            </a:r>
            <a:r>
              <a:rPr lang="tr-TR" dirty="0"/>
              <a:t> </a:t>
            </a:r>
            <a:r>
              <a:rPr lang="tr-TR" dirty="0" err="1"/>
              <a:t>regularly</a:t>
            </a:r>
            <a:r>
              <a:rPr lang="tr-TR" dirty="0"/>
              <a:t> </a:t>
            </a:r>
            <a:r>
              <a:rPr lang="tr-TR" dirty="0" err="1"/>
              <a:t>by</a:t>
            </a:r>
            <a:r>
              <a:rPr lang="tr-TR" dirty="0"/>
              <a:t> </a:t>
            </a:r>
            <a:r>
              <a:rPr lang="tr-TR" dirty="0" smtClean="0"/>
              <a:t>ÇEVNAK </a:t>
            </a:r>
            <a:r>
              <a:rPr lang="en-US" dirty="0" smtClean="0"/>
              <a:t>Recycling</a:t>
            </a:r>
            <a:r>
              <a:rPr lang="tr-TR" dirty="0" smtClean="0"/>
              <a:t>, </a:t>
            </a:r>
            <a:r>
              <a:rPr lang="tr-TR" dirty="0" err="1" smtClean="0"/>
              <a:t>which</a:t>
            </a:r>
            <a:r>
              <a:rPr lang="tr-TR" dirty="0" smtClean="0"/>
              <a:t> is a </a:t>
            </a:r>
            <a:r>
              <a:rPr lang="en-US" dirty="0" smtClean="0"/>
              <a:t>leading </a:t>
            </a:r>
            <a:r>
              <a:rPr lang="en-US" dirty="0"/>
              <a:t>environmental waste management company.</a:t>
            </a:r>
          </a:p>
          <a:p>
            <a:r>
              <a:rPr lang="tr-TR" dirty="0" smtClean="0"/>
              <a:t> Delivery </a:t>
            </a:r>
            <a:r>
              <a:rPr lang="tr-TR" dirty="0" err="1" smtClean="0"/>
              <a:t>invoices</a:t>
            </a:r>
            <a:r>
              <a:rPr lang="tr-TR" dirty="0" smtClean="0"/>
              <a:t> of </a:t>
            </a:r>
            <a:r>
              <a:rPr lang="tr-TR" dirty="0" err="1" smtClean="0"/>
              <a:t>these</a:t>
            </a:r>
            <a:r>
              <a:rPr lang="tr-TR" dirty="0" smtClean="0"/>
              <a:t> </a:t>
            </a:r>
            <a:r>
              <a:rPr lang="tr-TR" dirty="0" err="1" smtClean="0"/>
              <a:t>wastes</a:t>
            </a:r>
            <a:r>
              <a:rPr lang="tr-TR" dirty="0" smtClean="0"/>
              <a:t> </a:t>
            </a:r>
            <a:r>
              <a:rPr lang="tr-TR" dirty="0" err="1" smtClean="0"/>
              <a:t>were</a:t>
            </a:r>
            <a:r>
              <a:rPr lang="tr-TR" dirty="0" smtClean="0"/>
              <a:t> </a:t>
            </a:r>
            <a:r>
              <a:rPr lang="tr-TR" dirty="0" err="1" smtClean="0"/>
              <a:t>received</a:t>
            </a:r>
            <a:r>
              <a:rPr lang="tr-TR" dirty="0" smtClean="0"/>
              <a:t> </a:t>
            </a:r>
            <a:r>
              <a:rPr lang="tr-TR" dirty="0" err="1" smtClean="0"/>
              <a:t>and</a:t>
            </a:r>
            <a:r>
              <a:rPr lang="tr-TR" dirty="0" smtClean="0"/>
              <a:t> </a:t>
            </a:r>
            <a:r>
              <a:rPr lang="tr-TR" dirty="0" err="1" smtClean="0"/>
              <a:t>recorded</a:t>
            </a:r>
            <a:r>
              <a:rPr lang="tr-TR" dirty="0" smtClean="0"/>
              <a:t>.</a:t>
            </a:r>
            <a:endParaRPr lang="tr-TR" dirty="0"/>
          </a:p>
          <a:p>
            <a:endParaRPr lang="tr-TR" dirty="0" smtClean="0"/>
          </a:p>
          <a:p>
            <a:endParaRPr lang="tr-TR" dirty="0"/>
          </a:p>
        </p:txBody>
      </p:sp>
    </p:spTree>
    <p:extLst>
      <p:ext uri="{BB962C8B-B14F-4D97-AF65-F5344CB8AC3E}">
        <p14:creationId xmlns:p14="http://schemas.microsoft.com/office/powerpoint/2010/main" val="2394669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10" t="2019" r="1019"/>
          <a:stretch/>
        </p:blipFill>
        <p:spPr bwMode="auto">
          <a:xfrm>
            <a:off x="485363" y="404664"/>
            <a:ext cx="8147940"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6181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548680"/>
            <a:ext cx="8229600" cy="5040560"/>
          </a:xfrm>
        </p:spPr>
        <p:txBody>
          <a:bodyPr>
            <a:normAutofit fontScale="85000" lnSpcReduction="10000"/>
          </a:bodyPr>
          <a:lstStyle/>
          <a:p>
            <a:pPr marL="0" indent="0">
              <a:buNone/>
            </a:pPr>
            <a:r>
              <a:rPr lang="tr-TR" dirty="0" smtClean="0"/>
              <a:t> </a:t>
            </a:r>
          </a:p>
          <a:p>
            <a:endParaRPr lang="tr-TR" dirty="0"/>
          </a:p>
          <a:p>
            <a:r>
              <a:rPr lang="tr-TR" dirty="0" err="1" smtClean="0"/>
              <a:t>For</a:t>
            </a:r>
            <a:r>
              <a:rPr lang="tr-TR" dirty="0" smtClean="0"/>
              <a:t> </a:t>
            </a:r>
            <a:r>
              <a:rPr lang="tr-TR" dirty="0" err="1" smtClean="0"/>
              <a:t>choosing</a:t>
            </a:r>
            <a:r>
              <a:rPr lang="tr-TR" dirty="0" smtClean="0"/>
              <a:t> </a:t>
            </a:r>
            <a:r>
              <a:rPr lang="tr-TR" dirty="0" err="1" smtClean="0"/>
              <a:t>the</a:t>
            </a:r>
            <a:r>
              <a:rPr lang="tr-TR" dirty="0" smtClean="0"/>
              <a:t> </a:t>
            </a:r>
            <a:r>
              <a:rPr lang="tr-TR" dirty="0" err="1" smtClean="0"/>
              <a:t>banners</a:t>
            </a:r>
            <a:r>
              <a:rPr lang="tr-TR" dirty="0" smtClean="0"/>
              <a:t> </a:t>
            </a:r>
            <a:r>
              <a:rPr lang="tr-TR" dirty="0" err="1"/>
              <a:t>and</a:t>
            </a:r>
            <a:r>
              <a:rPr lang="tr-TR" dirty="0"/>
              <a:t> </a:t>
            </a:r>
            <a:r>
              <a:rPr lang="tr-TR" dirty="0" err="1" smtClean="0"/>
              <a:t>posters</a:t>
            </a:r>
            <a:r>
              <a:rPr lang="tr-TR" dirty="0" smtClean="0"/>
              <a:t> of </a:t>
            </a:r>
            <a:r>
              <a:rPr lang="tr-TR" dirty="0" err="1" smtClean="0"/>
              <a:t>the</a:t>
            </a:r>
            <a:r>
              <a:rPr lang="tr-TR" dirty="0" smtClean="0"/>
              <a:t> </a:t>
            </a:r>
            <a:r>
              <a:rPr lang="tr-TR" dirty="0" err="1" smtClean="0"/>
              <a:t>club</a:t>
            </a:r>
            <a:r>
              <a:rPr lang="tr-TR" dirty="0" smtClean="0"/>
              <a:t> </a:t>
            </a:r>
            <a:r>
              <a:rPr lang="tr-TR" dirty="0" err="1" smtClean="0"/>
              <a:t>campaign</a:t>
            </a:r>
            <a:r>
              <a:rPr lang="tr-TR" dirty="0" smtClean="0"/>
              <a:t>, a </a:t>
            </a:r>
            <a:r>
              <a:rPr lang="tr-TR" dirty="0" err="1" smtClean="0"/>
              <a:t>contest</a:t>
            </a:r>
            <a:r>
              <a:rPr lang="tr-TR" dirty="0" smtClean="0"/>
              <a:t> </a:t>
            </a:r>
            <a:r>
              <a:rPr lang="tr-TR" dirty="0" err="1" smtClean="0"/>
              <a:t>was</a:t>
            </a:r>
            <a:r>
              <a:rPr lang="tr-TR" dirty="0" smtClean="0"/>
              <a:t> </a:t>
            </a:r>
            <a:r>
              <a:rPr lang="tr-TR" dirty="0" err="1" smtClean="0"/>
              <a:t>organized</a:t>
            </a:r>
            <a:r>
              <a:rPr lang="tr-TR" dirty="0" smtClean="0"/>
              <a:t> </a:t>
            </a:r>
            <a:r>
              <a:rPr lang="tr-TR" dirty="0" err="1" smtClean="0"/>
              <a:t>and</a:t>
            </a:r>
            <a:r>
              <a:rPr lang="tr-TR" dirty="0" smtClean="0"/>
              <a:t> </a:t>
            </a:r>
            <a:r>
              <a:rPr lang="tr-TR" dirty="0" err="1" smtClean="0"/>
              <a:t>announced</a:t>
            </a:r>
            <a:r>
              <a:rPr lang="tr-TR" dirty="0" smtClean="0"/>
              <a:t> </a:t>
            </a:r>
            <a:r>
              <a:rPr lang="tr-TR" dirty="0"/>
              <a:t>to </a:t>
            </a:r>
            <a:r>
              <a:rPr lang="tr-TR" dirty="0" err="1"/>
              <a:t>the</a:t>
            </a:r>
            <a:r>
              <a:rPr lang="tr-TR" dirty="0"/>
              <a:t> </a:t>
            </a:r>
            <a:r>
              <a:rPr lang="tr-TR" dirty="0" err="1"/>
              <a:t>students</a:t>
            </a:r>
            <a:r>
              <a:rPr lang="tr-TR" dirty="0"/>
              <a:t>. </a:t>
            </a:r>
            <a:r>
              <a:rPr lang="tr-TR" dirty="0" err="1"/>
              <a:t>Necessary</a:t>
            </a:r>
            <a:r>
              <a:rPr lang="tr-TR" dirty="0"/>
              <a:t> </a:t>
            </a:r>
            <a:r>
              <a:rPr lang="tr-TR" dirty="0" err="1" smtClean="0"/>
              <a:t>informative</a:t>
            </a:r>
            <a:r>
              <a:rPr lang="tr-TR" dirty="0" smtClean="0"/>
              <a:t> </a:t>
            </a:r>
            <a:r>
              <a:rPr lang="tr-TR" dirty="0" err="1" smtClean="0"/>
              <a:t>letters</a:t>
            </a:r>
            <a:r>
              <a:rPr lang="tr-TR" dirty="0" smtClean="0"/>
              <a:t> </a:t>
            </a:r>
            <a:r>
              <a:rPr lang="tr-TR" dirty="0" err="1"/>
              <a:t>were</a:t>
            </a:r>
            <a:r>
              <a:rPr lang="tr-TR" dirty="0"/>
              <a:t> </a:t>
            </a:r>
            <a:r>
              <a:rPr lang="tr-TR" dirty="0" err="1" smtClean="0"/>
              <a:t>placed</a:t>
            </a:r>
            <a:r>
              <a:rPr lang="tr-TR" dirty="0" smtClean="0"/>
              <a:t> on </a:t>
            </a:r>
            <a:r>
              <a:rPr lang="tr-TR" dirty="0" err="1"/>
              <a:t>the</a:t>
            </a:r>
            <a:r>
              <a:rPr lang="tr-TR" dirty="0"/>
              <a:t> </a:t>
            </a:r>
            <a:r>
              <a:rPr lang="tr-TR" dirty="0" err="1"/>
              <a:t>classrooms</a:t>
            </a:r>
            <a:r>
              <a:rPr lang="tr-TR" dirty="0"/>
              <a:t> </a:t>
            </a:r>
            <a:r>
              <a:rPr lang="tr-TR" dirty="0" err="1"/>
              <a:t>and</a:t>
            </a:r>
            <a:r>
              <a:rPr lang="tr-TR" dirty="0"/>
              <a:t> </a:t>
            </a:r>
            <a:r>
              <a:rPr lang="tr-TR" dirty="0" err="1" smtClean="0"/>
              <a:t>floors</a:t>
            </a:r>
            <a:r>
              <a:rPr lang="tr-TR" dirty="0" smtClean="0"/>
              <a:t> of </a:t>
            </a:r>
            <a:r>
              <a:rPr lang="tr-TR" dirty="0" err="1" smtClean="0"/>
              <a:t>the</a:t>
            </a:r>
            <a:r>
              <a:rPr lang="tr-TR" dirty="0" smtClean="0"/>
              <a:t> </a:t>
            </a:r>
            <a:r>
              <a:rPr lang="tr-TR" dirty="0" err="1" smtClean="0"/>
              <a:t>school</a:t>
            </a:r>
            <a:r>
              <a:rPr lang="tr-TR" dirty="0" smtClean="0"/>
              <a:t>, </a:t>
            </a:r>
            <a:r>
              <a:rPr lang="tr-TR" dirty="0" err="1"/>
              <a:t>and</a:t>
            </a:r>
            <a:r>
              <a:rPr lang="tr-TR" dirty="0"/>
              <a:t> on </a:t>
            </a:r>
            <a:r>
              <a:rPr lang="tr-TR" dirty="0" err="1"/>
              <a:t>the</a:t>
            </a:r>
            <a:r>
              <a:rPr lang="tr-TR" dirty="0"/>
              <a:t> </a:t>
            </a:r>
            <a:r>
              <a:rPr lang="tr-TR" dirty="0" smtClean="0"/>
              <a:t>Zero </a:t>
            </a:r>
            <a:r>
              <a:rPr lang="tr-TR" dirty="0" err="1" smtClean="0"/>
              <a:t>Waste</a:t>
            </a:r>
            <a:r>
              <a:rPr lang="tr-TR" dirty="0" smtClean="0"/>
              <a:t> Club </a:t>
            </a:r>
            <a:r>
              <a:rPr lang="tr-TR" dirty="0"/>
              <a:t>board.</a:t>
            </a:r>
          </a:p>
          <a:p>
            <a:r>
              <a:rPr lang="tr-TR" dirty="0" smtClean="0"/>
              <a:t> </a:t>
            </a:r>
            <a:r>
              <a:rPr lang="tr-TR" dirty="0" err="1" smtClean="0"/>
              <a:t>There</a:t>
            </a:r>
            <a:r>
              <a:rPr lang="tr-TR" dirty="0" smtClean="0"/>
              <a:t> </a:t>
            </a:r>
            <a:r>
              <a:rPr lang="tr-TR" dirty="0" err="1"/>
              <a:t>will</a:t>
            </a:r>
            <a:r>
              <a:rPr lang="tr-TR" dirty="0"/>
              <a:t> be an </a:t>
            </a:r>
            <a:r>
              <a:rPr lang="tr-TR" dirty="0" err="1"/>
              <a:t>Afforestation</a:t>
            </a:r>
            <a:r>
              <a:rPr lang="tr-TR" dirty="0"/>
              <a:t> </a:t>
            </a:r>
            <a:r>
              <a:rPr lang="tr-TR" dirty="0" err="1"/>
              <a:t>Day</a:t>
            </a:r>
            <a:r>
              <a:rPr lang="tr-TR" dirty="0"/>
              <a:t> </a:t>
            </a:r>
            <a:r>
              <a:rPr lang="tr-TR" dirty="0" err="1"/>
              <a:t>once</a:t>
            </a:r>
            <a:r>
              <a:rPr lang="tr-TR" dirty="0"/>
              <a:t> a </a:t>
            </a:r>
            <a:r>
              <a:rPr lang="tr-TR" dirty="0" err="1"/>
              <a:t>year</a:t>
            </a:r>
            <a:r>
              <a:rPr lang="tr-TR" dirty="0"/>
              <a:t> in </a:t>
            </a:r>
            <a:r>
              <a:rPr lang="tr-TR" dirty="0" err="1"/>
              <a:t>our</a:t>
            </a:r>
            <a:r>
              <a:rPr lang="tr-TR" dirty="0"/>
              <a:t> </a:t>
            </a:r>
            <a:r>
              <a:rPr lang="tr-TR" dirty="0" err="1" smtClean="0"/>
              <a:t>school</a:t>
            </a:r>
            <a:r>
              <a:rPr lang="tr-TR" dirty="0" smtClean="0"/>
              <a:t> </a:t>
            </a:r>
            <a:r>
              <a:rPr lang="tr-TR" dirty="0" err="1" smtClean="0"/>
              <a:t>with</a:t>
            </a:r>
            <a:r>
              <a:rPr lang="tr-TR" dirty="0" smtClean="0"/>
              <a:t> </a:t>
            </a:r>
            <a:r>
              <a:rPr lang="tr-TR" dirty="0" err="1" smtClean="0"/>
              <a:t>the</a:t>
            </a:r>
            <a:r>
              <a:rPr lang="tr-TR" dirty="0" smtClean="0"/>
              <a:t> </a:t>
            </a:r>
            <a:r>
              <a:rPr lang="tr-TR" dirty="0" err="1" smtClean="0"/>
              <a:t>support</a:t>
            </a:r>
            <a:r>
              <a:rPr lang="tr-TR" dirty="0" smtClean="0"/>
              <a:t> of TEMA </a:t>
            </a:r>
            <a:r>
              <a:rPr lang="tr-TR" dirty="0" err="1" smtClean="0"/>
              <a:t>which</a:t>
            </a:r>
            <a:r>
              <a:rPr lang="tr-TR" dirty="0" smtClean="0"/>
              <a:t> is a </a:t>
            </a:r>
            <a:r>
              <a:rPr lang="en-US" dirty="0" smtClean="0"/>
              <a:t>Turkish </a:t>
            </a:r>
            <a:r>
              <a:rPr lang="en-US" dirty="0"/>
              <a:t>Foundation for Combating Soil Erosion, Reforestation and the Protection of Natural Habitats</a:t>
            </a:r>
            <a:r>
              <a:rPr lang="tr-TR" dirty="0" smtClean="0"/>
              <a:t> .</a:t>
            </a:r>
            <a:endParaRPr lang="tr-TR" dirty="0"/>
          </a:p>
          <a:p>
            <a:endParaRPr lang="tr-TR" dirty="0"/>
          </a:p>
        </p:txBody>
      </p:sp>
    </p:spTree>
    <p:extLst>
      <p:ext uri="{BB962C8B-B14F-4D97-AF65-F5344CB8AC3E}">
        <p14:creationId xmlns:p14="http://schemas.microsoft.com/office/powerpoint/2010/main" val="2632685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04664"/>
            <a:ext cx="8363272" cy="1296144"/>
          </a:xfrm>
        </p:spPr>
        <p:txBody>
          <a:bodyPr>
            <a:noAutofit/>
          </a:bodyPr>
          <a:lstStyle/>
          <a:p>
            <a:pPr marL="457200" indent="-457200">
              <a:buFont typeface="Arial" pitchFamily="34" charset="0"/>
              <a:buChar char="•"/>
            </a:pPr>
            <a:r>
              <a:rPr lang="en-US" sz="3200" dirty="0" smtClean="0"/>
              <a:t>We </a:t>
            </a:r>
            <a:r>
              <a:rPr lang="tr-TR" sz="3200" dirty="0" err="1" smtClean="0"/>
              <a:t>have</a:t>
            </a:r>
            <a:r>
              <a:rPr lang="tr-TR" sz="3200" dirty="0" smtClean="0"/>
              <a:t> </a:t>
            </a:r>
            <a:r>
              <a:rPr lang="en-US" sz="3200" dirty="0" smtClean="0"/>
              <a:t>prepared  zero waste themed t-shirt</a:t>
            </a:r>
            <a:r>
              <a:rPr lang="tr-TR" sz="3200" dirty="0" smtClean="0"/>
              <a:t>s</a:t>
            </a:r>
            <a:r>
              <a:rPr lang="en-US" sz="3200" dirty="0" smtClean="0"/>
              <a:t> and </a:t>
            </a:r>
            <a:r>
              <a:rPr lang="en-US" sz="3200" dirty="0" smtClean="0"/>
              <a:t>bags</a:t>
            </a:r>
            <a:r>
              <a:rPr lang="tr-TR" sz="3200" dirty="0" smtClean="0"/>
              <a:t> </a:t>
            </a:r>
            <a:r>
              <a:rPr lang="tr-TR" sz="3200" dirty="0" err="1" smtClean="0"/>
              <a:t>and</a:t>
            </a:r>
            <a:r>
              <a:rPr lang="tr-TR" sz="3200" dirty="0" smtClean="0"/>
              <a:t> </a:t>
            </a:r>
            <a:r>
              <a:rPr lang="tr-TR" sz="3200" dirty="0" err="1" smtClean="0"/>
              <a:t>we</a:t>
            </a:r>
            <a:r>
              <a:rPr lang="tr-TR" sz="3200" dirty="0" smtClean="0"/>
              <a:t> </a:t>
            </a:r>
            <a:r>
              <a:rPr lang="tr-TR" sz="3200" dirty="0" err="1" smtClean="0"/>
              <a:t>will</a:t>
            </a:r>
            <a:r>
              <a:rPr lang="tr-TR" sz="3200" dirty="0" smtClean="0"/>
              <a:t> </a:t>
            </a:r>
            <a:r>
              <a:rPr lang="tr-TR" sz="3200" dirty="0" err="1" smtClean="0"/>
              <a:t>begin</a:t>
            </a:r>
            <a:r>
              <a:rPr lang="tr-TR" sz="3200" dirty="0" smtClean="0"/>
              <a:t> </a:t>
            </a:r>
            <a:r>
              <a:rPr lang="tr-TR" sz="3200" dirty="0" err="1" smtClean="0"/>
              <a:t>to</a:t>
            </a:r>
            <a:r>
              <a:rPr lang="tr-TR" sz="3200" dirty="0" smtClean="0"/>
              <a:t> </a:t>
            </a:r>
            <a:r>
              <a:rPr lang="tr-TR" sz="3200" dirty="0" err="1" smtClean="0"/>
              <a:t>sell</a:t>
            </a:r>
            <a:r>
              <a:rPr lang="tr-TR" sz="3200" dirty="0" smtClean="0"/>
              <a:t> </a:t>
            </a:r>
            <a:r>
              <a:rPr lang="tr-TR" sz="3200" dirty="0" err="1" smtClean="0"/>
              <a:t>them</a:t>
            </a:r>
            <a:r>
              <a:rPr lang="tr-TR" sz="3200" dirty="0" smtClean="0"/>
              <a:t> </a:t>
            </a:r>
            <a:r>
              <a:rPr lang="tr-TR" sz="3200" dirty="0" err="1" smtClean="0"/>
              <a:t>soon</a:t>
            </a:r>
            <a:r>
              <a:rPr lang="tr-TR" sz="3200" dirty="0" smtClean="0"/>
              <a:t>.  .</a:t>
            </a:r>
            <a:r>
              <a:rPr lang="en-US" sz="3200" dirty="0" smtClean="0"/>
              <a:t/>
            </a:r>
            <a:br>
              <a:rPr lang="en-US" sz="3200" dirty="0" smtClean="0"/>
            </a:br>
            <a:endParaRPr lang="tr-TR" sz="3200"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916832"/>
            <a:ext cx="3960440" cy="4740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1445" y="1916832"/>
            <a:ext cx="3610599"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1887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332656"/>
            <a:ext cx="8352928" cy="4104456"/>
          </a:xfrm>
        </p:spPr>
        <p:txBody>
          <a:bodyPr>
            <a:noAutofit/>
          </a:bodyPr>
          <a:lstStyle/>
          <a:p>
            <a:pPr lvl="0">
              <a:spcBef>
                <a:spcPct val="20000"/>
              </a:spcBef>
            </a:pPr>
            <a:r>
              <a:rPr lang="tr-TR" sz="8000" dirty="0" smtClean="0">
                <a:solidFill>
                  <a:srgbClr val="006600"/>
                </a:solidFill>
                <a:latin typeface="Algerian" pitchFamily="82" charset="0"/>
                <a:ea typeface="+mn-ea"/>
                <a:cs typeface="+mn-cs"/>
              </a:rPr>
              <a:t>THANKS FOR LISTENING AND READING!                     </a:t>
            </a:r>
            <a:endParaRPr lang="tr-TR" sz="8000" dirty="0">
              <a:solidFill>
                <a:srgbClr val="006600"/>
              </a:solidFill>
              <a:latin typeface="Algerian" pitchFamily="82" charset="0"/>
            </a:endParaRPr>
          </a:p>
        </p:txBody>
      </p:sp>
      <p:sp>
        <p:nvSpPr>
          <p:cNvPr id="4" name="Metin kutusu 3"/>
          <p:cNvSpPr txBox="1"/>
          <p:nvPr/>
        </p:nvSpPr>
        <p:spPr>
          <a:xfrm>
            <a:off x="1187624" y="4365104"/>
            <a:ext cx="6714220" cy="707886"/>
          </a:xfrm>
          <a:prstGeom prst="rect">
            <a:avLst/>
          </a:prstGeom>
          <a:noFill/>
        </p:spPr>
        <p:txBody>
          <a:bodyPr wrap="square" rtlCol="0">
            <a:spAutoFit/>
          </a:bodyPr>
          <a:lstStyle/>
          <a:p>
            <a:r>
              <a:rPr lang="tr-TR" sz="4000" dirty="0" smtClean="0">
                <a:solidFill>
                  <a:schemeClr val="tx2">
                    <a:lumMod val="50000"/>
                  </a:schemeClr>
                </a:solidFill>
                <a:latin typeface="Algerian" pitchFamily="82" charset="0"/>
              </a:rPr>
              <a:t>   HOTAL PROJECT TEAM   </a:t>
            </a:r>
            <a:endParaRPr lang="tr-TR" sz="4000" dirty="0">
              <a:solidFill>
                <a:schemeClr val="tx2">
                  <a:lumMod val="50000"/>
                </a:schemeClr>
              </a:solidFill>
              <a:latin typeface="Algerian" pitchFamily="82"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4971637"/>
            <a:ext cx="3240360" cy="1821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4664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04664"/>
            <a:ext cx="8229600" cy="850106"/>
          </a:xfrm>
        </p:spPr>
        <p:txBody>
          <a:bodyPr>
            <a:normAutofit fontScale="90000"/>
          </a:bodyPr>
          <a:lstStyle/>
          <a:p>
            <a:r>
              <a:rPr lang="tr-TR" dirty="0" smtClean="0">
                <a:solidFill>
                  <a:srgbClr val="006600"/>
                </a:solidFill>
              </a:rPr>
              <a:t/>
            </a:r>
            <a:br>
              <a:rPr lang="tr-TR" dirty="0" smtClean="0">
                <a:solidFill>
                  <a:srgbClr val="006600"/>
                </a:solidFill>
              </a:rPr>
            </a:br>
            <a:r>
              <a:rPr lang="en-US" b="1" dirty="0" smtClean="0">
                <a:solidFill>
                  <a:srgbClr val="006600"/>
                </a:solidFill>
              </a:rPr>
              <a:t>Purpose </a:t>
            </a:r>
            <a:r>
              <a:rPr lang="tr-TR" b="1" dirty="0" smtClean="0">
                <a:solidFill>
                  <a:srgbClr val="006600"/>
                </a:solidFill>
              </a:rPr>
              <a:t>O</a:t>
            </a:r>
            <a:r>
              <a:rPr lang="en-US" b="1" dirty="0" smtClean="0">
                <a:solidFill>
                  <a:srgbClr val="006600"/>
                </a:solidFill>
              </a:rPr>
              <a:t>f </a:t>
            </a:r>
            <a:r>
              <a:rPr lang="tr-TR" b="1" dirty="0">
                <a:solidFill>
                  <a:srgbClr val="006600"/>
                </a:solidFill>
              </a:rPr>
              <a:t>T</a:t>
            </a:r>
            <a:r>
              <a:rPr lang="en-US" b="1" dirty="0" smtClean="0">
                <a:solidFill>
                  <a:srgbClr val="006600"/>
                </a:solidFill>
              </a:rPr>
              <a:t>he </a:t>
            </a:r>
            <a:r>
              <a:rPr lang="tr-TR" b="1" dirty="0">
                <a:solidFill>
                  <a:srgbClr val="006600"/>
                </a:solidFill>
              </a:rPr>
              <a:t>Z</a:t>
            </a:r>
            <a:r>
              <a:rPr lang="en-US" b="1" dirty="0" smtClean="0">
                <a:solidFill>
                  <a:srgbClr val="006600"/>
                </a:solidFill>
              </a:rPr>
              <a:t>ero </a:t>
            </a:r>
            <a:r>
              <a:rPr lang="tr-TR" b="1" dirty="0" smtClean="0">
                <a:solidFill>
                  <a:srgbClr val="006600"/>
                </a:solidFill>
              </a:rPr>
              <a:t>W</a:t>
            </a:r>
            <a:r>
              <a:rPr lang="en-US" b="1" dirty="0" smtClean="0">
                <a:solidFill>
                  <a:srgbClr val="006600"/>
                </a:solidFill>
              </a:rPr>
              <a:t>aste </a:t>
            </a:r>
            <a:r>
              <a:rPr lang="tr-TR" b="1" dirty="0" smtClean="0">
                <a:solidFill>
                  <a:srgbClr val="006600"/>
                </a:solidFill>
              </a:rPr>
              <a:t>P</a:t>
            </a:r>
            <a:r>
              <a:rPr lang="en-US" b="1" dirty="0" smtClean="0">
                <a:solidFill>
                  <a:srgbClr val="006600"/>
                </a:solidFill>
              </a:rPr>
              <a:t>roject</a:t>
            </a:r>
            <a:r>
              <a:rPr lang="en-US" dirty="0" smtClean="0"/>
              <a:t/>
            </a:r>
            <a:br>
              <a:rPr lang="en-US" dirty="0" smtClean="0"/>
            </a:br>
            <a:endParaRPr lang="tr-TR" dirty="0"/>
          </a:p>
        </p:txBody>
      </p:sp>
      <p:sp>
        <p:nvSpPr>
          <p:cNvPr id="5" name="İçerik Yer Tutucusu 4"/>
          <p:cNvSpPr>
            <a:spLocks noGrp="1"/>
          </p:cNvSpPr>
          <p:nvPr>
            <p:ph idx="1"/>
          </p:nvPr>
        </p:nvSpPr>
        <p:spPr>
          <a:xfrm>
            <a:off x="323528" y="1412776"/>
            <a:ext cx="8363272" cy="4824536"/>
          </a:xfrm>
        </p:spPr>
        <p:txBody>
          <a:bodyPr>
            <a:normAutofit fontScale="92500"/>
          </a:bodyPr>
          <a:lstStyle/>
          <a:p>
            <a:pPr marL="0" indent="0">
              <a:buNone/>
            </a:pPr>
            <a:r>
              <a:rPr lang="tr-TR" dirty="0" smtClean="0"/>
              <a:t>   </a:t>
            </a:r>
            <a:r>
              <a:rPr lang="en-US" dirty="0" smtClean="0"/>
              <a:t>Due to the inevitable increase in consumption and waste generation caused by the increasing world population, it is important to recycle the wastes and prevent damage to the environment. This project aims to adopt a waste management philosophy, which includes the prevention of waste, more efficient use of resources, prevention or reduction of waste generation, and ensuring separate collection and recovery of </a:t>
            </a:r>
            <a:r>
              <a:rPr lang="tr-TR" dirty="0" err="1" smtClean="0"/>
              <a:t>the</a:t>
            </a:r>
            <a:r>
              <a:rPr lang="tr-TR" dirty="0" smtClean="0"/>
              <a:t> </a:t>
            </a:r>
            <a:r>
              <a:rPr lang="en-US" dirty="0" smtClean="0"/>
              <a:t>waste</a:t>
            </a:r>
            <a:r>
              <a:rPr lang="en-US" dirty="0" smtClean="0"/>
              <a:t>.</a:t>
            </a:r>
            <a:r>
              <a:rPr lang="tr-TR" dirty="0" smtClean="0"/>
              <a:t> </a:t>
            </a:r>
          </a:p>
          <a:p>
            <a:pPr marL="0" indent="0">
              <a:buNone/>
            </a:pPr>
            <a:r>
              <a:rPr lang="tr-TR" dirty="0" smtClean="0"/>
              <a:t>«HOTAL Zero </a:t>
            </a:r>
            <a:r>
              <a:rPr lang="tr-TR" dirty="0" err="1" smtClean="0"/>
              <a:t>Waste</a:t>
            </a:r>
            <a:r>
              <a:rPr lang="tr-TR" dirty="0" smtClean="0"/>
              <a:t> Club» </a:t>
            </a:r>
            <a:r>
              <a:rPr lang="tr-TR" dirty="0" err="1" smtClean="0"/>
              <a:t>tries</a:t>
            </a:r>
            <a:r>
              <a:rPr lang="tr-TR" dirty="0" smtClean="0"/>
              <a:t> </a:t>
            </a:r>
            <a:r>
              <a:rPr lang="tr-TR" dirty="0" err="1" smtClean="0"/>
              <a:t>to</a:t>
            </a:r>
            <a:r>
              <a:rPr lang="tr-TR" dirty="0" smtClean="0"/>
              <a:t> </a:t>
            </a:r>
            <a:r>
              <a:rPr lang="tr-TR" dirty="0" err="1" smtClean="0"/>
              <a:t>fulfill</a:t>
            </a:r>
            <a:r>
              <a:rPr lang="tr-TR" dirty="0" smtClean="0"/>
              <a:t> </a:t>
            </a:r>
            <a:r>
              <a:rPr lang="tr-TR" dirty="0" err="1" smtClean="0"/>
              <a:t>these</a:t>
            </a:r>
            <a:r>
              <a:rPr lang="tr-TR" dirty="0" smtClean="0"/>
              <a:t> </a:t>
            </a:r>
            <a:r>
              <a:rPr lang="tr-TR" dirty="0" err="1" smtClean="0"/>
              <a:t>aims</a:t>
            </a:r>
            <a:r>
              <a:rPr lang="tr-TR" dirty="0" smtClean="0"/>
              <a:t>. </a:t>
            </a:r>
            <a:endParaRPr lang="tr-TR" dirty="0"/>
          </a:p>
        </p:txBody>
      </p:sp>
    </p:spTree>
    <p:extLst>
      <p:ext uri="{BB962C8B-B14F-4D97-AF65-F5344CB8AC3E}">
        <p14:creationId xmlns:p14="http://schemas.microsoft.com/office/powerpoint/2010/main" val="3931999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18" t="10606" b="11789"/>
          <a:stretch/>
        </p:blipFill>
        <p:spPr bwMode="auto">
          <a:xfrm>
            <a:off x="395536" y="548680"/>
            <a:ext cx="8280920"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2886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764704"/>
            <a:ext cx="8229600" cy="4929411"/>
          </a:xfrm>
        </p:spPr>
        <p:txBody>
          <a:bodyPr/>
          <a:lstStyle/>
          <a:p>
            <a:endParaRPr lang="tr-TR" dirty="0" smtClean="0"/>
          </a:p>
          <a:p>
            <a:r>
              <a:rPr lang="tr-TR" dirty="0" smtClean="0"/>
              <a:t> «Hacı Ömer Tarman </a:t>
            </a:r>
            <a:r>
              <a:rPr lang="tr-TR" dirty="0" err="1" smtClean="0"/>
              <a:t>Anatolian</a:t>
            </a:r>
            <a:r>
              <a:rPr lang="tr-TR" dirty="0" smtClean="0"/>
              <a:t> High School Zero </a:t>
            </a:r>
            <a:r>
              <a:rPr lang="tr-TR" dirty="0" err="1" smtClean="0"/>
              <a:t>Waste</a:t>
            </a:r>
            <a:r>
              <a:rPr lang="tr-TR" dirty="0" smtClean="0"/>
              <a:t> Club» </a:t>
            </a:r>
            <a:r>
              <a:rPr lang="tr-TR" dirty="0" err="1" smtClean="0"/>
              <a:t>was</a:t>
            </a:r>
            <a:r>
              <a:rPr lang="tr-TR" dirty="0" smtClean="0"/>
              <a:t> </a:t>
            </a:r>
            <a:r>
              <a:rPr lang="tr-TR" dirty="0" err="1" smtClean="0"/>
              <a:t>founded</a:t>
            </a:r>
            <a:r>
              <a:rPr lang="tr-TR" dirty="0" smtClean="0"/>
              <a:t> in 2018 </a:t>
            </a:r>
            <a:r>
              <a:rPr lang="tr-TR" dirty="0" err="1" smtClean="0"/>
              <a:t>and</a:t>
            </a:r>
            <a:r>
              <a:rPr lang="tr-TR" dirty="0" smtClean="0"/>
              <a:t> </a:t>
            </a:r>
            <a:r>
              <a:rPr lang="tr-TR" dirty="0" err="1" smtClean="0"/>
              <a:t>club</a:t>
            </a:r>
            <a:r>
              <a:rPr lang="tr-TR" dirty="0" smtClean="0"/>
              <a:t> </a:t>
            </a:r>
            <a:r>
              <a:rPr lang="tr-TR" dirty="0" err="1" smtClean="0"/>
              <a:t>members</a:t>
            </a:r>
            <a:r>
              <a:rPr lang="tr-TR" dirty="0" smtClean="0"/>
              <a:t> </a:t>
            </a:r>
            <a:r>
              <a:rPr lang="tr-TR" dirty="0" err="1" smtClean="0"/>
              <a:t>were</a:t>
            </a:r>
            <a:r>
              <a:rPr lang="tr-TR" dirty="0" smtClean="0"/>
              <a:t> </a:t>
            </a:r>
            <a:r>
              <a:rPr lang="tr-TR" dirty="0" err="1" smtClean="0"/>
              <a:t>elected</a:t>
            </a:r>
            <a:r>
              <a:rPr lang="tr-TR" dirty="0" smtClean="0"/>
              <a:t>, </a:t>
            </a:r>
            <a:r>
              <a:rPr lang="tr-TR" dirty="0" err="1" smtClean="0"/>
              <a:t>club</a:t>
            </a:r>
            <a:r>
              <a:rPr lang="tr-TR" dirty="0" smtClean="0"/>
              <a:t> </a:t>
            </a:r>
            <a:r>
              <a:rPr lang="tr-TR" dirty="0" err="1" smtClean="0"/>
              <a:t>management</a:t>
            </a:r>
            <a:r>
              <a:rPr lang="tr-TR" dirty="0" smtClean="0"/>
              <a:t> </a:t>
            </a:r>
            <a:r>
              <a:rPr lang="tr-TR" dirty="0" err="1" smtClean="0"/>
              <a:t>was</a:t>
            </a:r>
            <a:r>
              <a:rPr lang="tr-TR" dirty="0" smtClean="0"/>
              <a:t> </a:t>
            </a:r>
            <a:r>
              <a:rPr lang="tr-TR" dirty="0" err="1" smtClean="0"/>
              <a:t>formed</a:t>
            </a:r>
            <a:r>
              <a:rPr lang="tr-TR" dirty="0" smtClean="0"/>
              <a:t> </a:t>
            </a:r>
            <a:r>
              <a:rPr lang="tr-TR" dirty="0" err="1" smtClean="0"/>
              <a:t>and</a:t>
            </a:r>
            <a:r>
              <a:rPr lang="tr-TR" dirty="0" smtClean="0"/>
              <a:t> </a:t>
            </a:r>
            <a:r>
              <a:rPr lang="tr-TR" dirty="0" err="1" smtClean="0"/>
              <a:t>club</a:t>
            </a:r>
            <a:r>
              <a:rPr lang="tr-TR" dirty="0" smtClean="0"/>
              <a:t> </a:t>
            </a:r>
            <a:r>
              <a:rPr lang="tr-TR" dirty="0" err="1" smtClean="0"/>
              <a:t>action</a:t>
            </a:r>
            <a:r>
              <a:rPr lang="tr-TR" dirty="0" smtClean="0"/>
              <a:t> plan </a:t>
            </a:r>
            <a:r>
              <a:rPr lang="tr-TR" dirty="0" err="1" smtClean="0"/>
              <a:t>and</a:t>
            </a:r>
            <a:r>
              <a:rPr lang="tr-TR" dirty="0" smtClean="0"/>
              <a:t> </a:t>
            </a:r>
            <a:r>
              <a:rPr lang="tr-TR" dirty="0" err="1" smtClean="0"/>
              <a:t>schedule</a:t>
            </a:r>
            <a:r>
              <a:rPr lang="tr-TR" dirty="0" smtClean="0"/>
              <a:t> </a:t>
            </a:r>
            <a:r>
              <a:rPr lang="tr-TR" dirty="0" err="1" smtClean="0"/>
              <a:t>were</a:t>
            </a:r>
            <a:r>
              <a:rPr lang="tr-TR" dirty="0" smtClean="0"/>
              <a:t> </a:t>
            </a:r>
            <a:r>
              <a:rPr lang="tr-TR" dirty="0" err="1" smtClean="0"/>
              <a:t>prepared</a:t>
            </a:r>
            <a:r>
              <a:rPr lang="tr-TR" dirty="0" smtClean="0"/>
              <a:t>.  </a:t>
            </a:r>
            <a:endParaRPr lang="tr-TR" dirty="0"/>
          </a:p>
          <a:p>
            <a:pPr marL="0" indent="0">
              <a:buNone/>
            </a:pPr>
            <a:endParaRPr lang="tr-TR" dirty="0" smtClean="0"/>
          </a:p>
        </p:txBody>
      </p:sp>
    </p:spTree>
    <p:extLst>
      <p:ext uri="{BB962C8B-B14F-4D97-AF65-F5344CB8AC3E}">
        <p14:creationId xmlns:p14="http://schemas.microsoft.com/office/powerpoint/2010/main" val="1958478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8085652"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3659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692696"/>
            <a:ext cx="8229600" cy="4680520"/>
          </a:xfrm>
        </p:spPr>
        <p:txBody>
          <a:bodyPr/>
          <a:lstStyle/>
          <a:p>
            <a:endParaRPr lang="tr-TR" dirty="0" smtClean="0"/>
          </a:p>
          <a:p>
            <a:r>
              <a:rPr lang="tr-TR" dirty="0" smtClean="0"/>
              <a:t> </a:t>
            </a:r>
            <a:r>
              <a:rPr lang="tr-TR" dirty="0" err="1" smtClean="0"/>
              <a:t>Following</a:t>
            </a:r>
            <a:r>
              <a:rPr lang="tr-TR" dirty="0" smtClean="0"/>
              <a:t> </a:t>
            </a:r>
            <a:r>
              <a:rPr lang="tr-TR" dirty="0" err="1" smtClean="0"/>
              <a:t>to</a:t>
            </a:r>
            <a:r>
              <a:rPr lang="tr-TR" dirty="0" smtClean="0"/>
              <a:t> </a:t>
            </a:r>
            <a:r>
              <a:rPr lang="tr-TR" dirty="0" err="1" smtClean="0"/>
              <a:t>the</a:t>
            </a:r>
            <a:r>
              <a:rPr lang="tr-TR" dirty="0" smtClean="0"/>
              <a:t> </a:t>
            </a:r>
            <a:r>
              <a:rPr lang="tr-TR" dirty="0" err="1" smtClean="0"/>
              <a:t>establishment</a:t>
            </a:r>
            <a:r>
              <a:rPr lang="tr-TR" dirty="0" smtClean="0"/>
              <a:t> of </a:t>
            </a:r>
            <a:r>
              <a:rPr lang="tr-TR" dirty="0" err="1" smtClean="0"/>
              <a:t>the</a:t>
            </a:r>
            <a:r>
              <a:rPr lang="tr-TR" dirty="0" smtClean="0"/>
              <a:t> Zero </a:t>
            </a:r>
            <a:r>
              <a:rPr lang="tr-TR" dirty="0" err="1" smtClean="0"/>
              <a:t>Waste</a:t>
            </a:r>
            <a:r>
              <a:rPr lang="tr-TR" dirty="0" smtClean="0"/>
              <a:t> Club, </a:t>
            </a:r>
            <a:r>
              <a:rPr lang="tr-TR" dirty="0" err="1" smtClean="0"/>
              <a:t>the</a:t>
            </a:r>
            <a:r>
              <a:rPr lang="tr-TR" dirty="0" smtClean="0"/>
              <a:t> logo of </a:t>
            </a:r>
            <a:r>
              <a:rPr lang="tr-TR" dirty="0" err="1" smtClean="0"/>
              <a:t>the</a:t>
            </a:r>
            <a:r>
              <a:rPr lang="tr-TR" dirty="0" smtClean="0"/>
              <a:t> </a:t>
            </a:r>
            <a:r>
              <a:rPr lang="tr-TR" dirty="0" err="1" smtClean="0"/>
              <a:t>club</a:t>
            </a:r>
            <a:r>
              <a:rPr lang="tr-TR" dirty="0" smtClean="0"/>
              <a:t> </a:t>
            </a:r>
            <a:r>
              <a:rPr lang="tr-TR" dirty="0" err="1" smtClean="0"/>
              <a:t>was</a:t>
            </a:r>
            <a:r>
              <a:rPr lang="tr-TR" dirty="0" smtClean="0"/>
              <a:t> </a:t>
            </a:r>
            <a:r>
              <a:rPr lang="tr-TR" dirty="0" err="1" smtClean="0"/>
              <a:t>designed</a:t>
            </a:r>
            <a:r>
              <a:rPr lang="tr-TR" dirty="0" smtClean="0"/>
              <a:t>, </a:t>
            </a:r>
            <a:r>
              <a:rPr lang="tr-TR" dirty="0" err="1" smtClean="0"/>
              <a:t>banners</a:t>
            </a:r>
            <a:r>
              <a:rPr lang="tr-TR" dirty="0" smtClean="0"/>
              <a:t>, </a:t>
            </a:r>
            <a:r>
              <a:rPr lang="en-US" dirty="0" smtClean="0"/>
              <a:t>brochures </a:t>
            </a:r>
            <a:r>
              <a:rPr lang="en-US" dirty="0"/>
              <a:t>and </a:t>
            </a:r>
            <a:r>
              <a:rPr lang="en-US" dirty="0" smtClean="0"/>
              <a:t>posters</a:t>
            </a:r>
            <a:r>
              <a:rPr lang="tr-TR" dirty="0" smtClean="0"/>
              <a:t> </a:t>
            </a:r>
            <a:r>
              <a:rPr lang="tr-TR" dirty="0" err="1" smtClean="0"/>
              <a:t>related</a:t>
            </a:r>
            <a:r>
              <a:rPr lang="tr-TR" dirty="0" smtClean="0"/>
              <a:t> </a:t>
            </a:r>
            <a:r>
              <a:rPr lang="tr-TR" dirty="0" err="1" smtClean="0"/>
              <a:t>with</a:t>
            </a:r>
            <a:r>
              <a:rPr lang="tr-TR" dirty="0" smtClean="0"/>
              <a:t> </a:t>
            </a:r>
            <a:r>
              <a:rPr lang="tr-TR" dirty="0" err="1" smtClean="0"/>
              <a:t>the</a:t>
            </a:r>
            <a:r>
              <a:rPr lang="tr-TR" dirty="0" smtClean="0"/>
              <a:t> </a:t>
            </a:r>
            <a:r>
              <a:rPr lang="tr-TR" dirty="0" err="1" smtClean="0"/>
              <a:t>activities</a:t>
            </a:r>
            <a:r>
              <a:rPr lang="tr-TR" dirty="0" smtClean="0"/>
              <a:t> of </a:t>
            </a:r>
            <a:r>
              <a:rPr lang="tr-TR" dirty="0" err="1" smtClean="0"/>
              <a:t>the</a:t>
            </a:r>
            <a:r>
              <a:rPr lang="tr-TR" dirty="0" smtClean="0"/>
              <a:t> </a:t>
            </a:r>
            <a:r>
              <a:rPr lang="tr-TR" dirty="0" err="1" smtClean="0"/>
              <a:t>club</a:t>
            </a:r>
            <a:r>
              <a:rPr lang="tr-TR" dirty="0" smtClean="0"/>
              <a:t> </a:t>
            </a:r>
            <a:r>
              <a:rPr lang="en-US" dirty="0" smtClean="0"/>
              <a:t>were </a:t>
            </a:r>
            <a:r>
              <a:rPr lang="en-US" dirty="0"/>
              <a:t>created by </a:t>
            </a:r>
            <a:r>
              <a:rPr lang="tr-TR" dirty="0" err="1" smtClean="0"/>
              <a:t>club</a:t>
            </a:r>
            <a:r>
              <a:rPr lang="tr-TR" dirty="0" smtClean="0"/>
              <a:t> </a:t>
            </a:r>
            <a:r>
              <a:rPr lang="en-US" dirty="0" smtClean="0"/>
              <a:t>students to</a:t>
            </a:r>
            <a:r>
              <a:rPr lang="tr-TR" dirty="0" smtClean="0"/>
              <a:t> </a:t>
            </a:r>
            <a:r>
              <a:rPr lang="tr-TR" dirty="0" err="1" smtClean="0"/>
              <a:t>rise</a:t>
            </a:r>
            <a:r>
              <a:rPr lang="tr-TR" dirty="0" smtClean="0"/>
              <a:t> </a:t>
            </a:r>
            <a:r>
              <a:rPr lang="en-US" dirty="0" smtClean="0"/>
              <a:t>awareness</a:t>
            </a:r>
            <a:r>
              <a:rPr lang="tr-TR" dirty="0" smtClean="0"/>
              <a:t> on </a:t>
            </a:r>
            <a:r>
              <a:rPr lang="tr-TR" dirty="0" err="1" smtClean="0"/>
              <a:t>the</a:t>
            </a:r>
            <a:r>
              <a:rPr lang="tr-TR" dirty="0" smtClean="0"/>
              <a:t> </a:t>
            </a:r>
            <a:r>
              <a:rPr lang="tr-TR" dirty="0" err="1" smtClean="0"/>
              <a:t>topic</a:t>
            </a:r>
            <a:r>
              <a:rPr lang="tr-TR" dirty="0" smtClean="0"/>
              <a:t>.</a:t>
            </a:r>
            <a:endParaRPr lang="tr-TR" dirty="0"/>
          </a:p>
        </p:txBody>
      </p:sp>
    </p:spTree>
    <p:extLst>
      <p:ext uri="{BB962C8B-B14F-4D97-AF65-F5344CB8AC3E}">
        <p14:creationId xmlns:p14="http://schemas.microsoft.com/office/powerpoint/2010/main" val="3171283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620688"/>
            <a:ext cx="8136904"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3573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err="1" smtClean="0"/>
              <a:t>Waste</a:t>
            </a:r>
            <a:r>
              <a:rPr lang="tr-TR" dirty="0" smtClean="0"/>
              <a:t> </a:t>
            </a:r>
            <a:r>
              <a:rPr lang="tr-TR" dirty="0" err="1" smtClean="0"/>
              <a:t>bins</a:t>
            </a:r>
            <a:r>
              <a:rPr lang="tr-TR" dirty="0" smtClean="0"/>
              <a:t> </a:t>
            </a:r>
            <a:r>
              <a:rPr lang="tr-TR" dirty="0" err="1" smtClean="0"/>
              <a:t>coloured</a:t>
            </a:r>
            <a:r>
              <a:rPr lang="tr-TR" dirty="0" smtClean="0"/>
              <a:t> </a:t>
            </a:r>
            <a:r>
              <a:rPr lang="tr-TR" dirty="0" err="1" smtClean="0"/>
              <a:t>according</a:t>
            </a:r>
            <a:r>
              <a:rPr lang="tr-TR" dirty="0" smtClean="0"/>
              <a:t> </a:t>
            </a:r>
            <a:r>
              <a:rPr lang="tr-TR" dirty="0" err="1" smtClean="0"/>
              <a:t>to</a:t>
            </a:r>
            <a:r>
              <a:rPr lang="tr-TR" dirty="0" smtClean="0"/>
              <a:t> </a:t>
            </a:r>
            <a:r>
              <a:rPr lang="tr-TR" dirty="0" err="1" smtClean="0"/>
              <a:t>the</a:t>
            </a:r>
            <a:r>
              <a:rPr lang="tr-TR" dirty="0" smtClean="0"/>
              <a:t> </a:t>
            </a:r>
            <a:r>
              <a:rPr lang="tr-TR" dirty="0" err="1" smtClean="0"/>
              <a:t>waste</a:t>
            </a:r>
            <a:r>
              <a:rPr lang="tr-TR" dirty="0" smtClean="0"/>
              <a:t> </a:t>
            </a:r>
            <a:r>
              <a:rPr lang="tr-TR" dirty="0" err="1" smtClean="0"/>
              <a:t>types</a:t>
            </a:r>
            <a:r>
              <a:rPr lang="tr-TR" dirty="0" smtClean="0"/>
              <a:t> </a:t>
            </a:r>
            <a:r>
              <a:rPr lang="tr-TR" dirty="0" err="1" smtClean="0"/>
              <a:t>have</a:t>
            </a:r>
            <a:r>
              <a:rPr lang="tr-TR" dirty="0" smtClean="0"/>
              <a:t> </a:t>
            </a:r>
            <a:r>
              <a:rPr lang="tr-TR" dirty="0" err="1" smtClean="0"/>
              <a:t>been</a:t>
            </a:r>
            <a:r>
              <a:rPr lang="tr-TR" dirty="0" smtClean="0"/>
              <a:t> </a:t>
            </a:r>
            <a:r>
              <a:rPr lang="tr-TR" dirty="0" err="1" smtClean="0"/>
              <a:t>provided</a:t>
            </a:r>
            <a:r>
              <a:rPr lang="tr-TR" dirty="0" smtClean="0"/>
              <a:t> </a:t>
            </a:r>
            <a:r>
              <a:rPr lang="tr-TR" dirty="0" err="1" smtClean="0"/>
              <a:t>and</a:t>
            </a:r>
            <a:r>
              <a:rPr lang="tr-TR" dirty="0" smtClean="0"/>
              <a:t> </a:t>
            </a:r>
            <a:r>
              <a:rPr lang="tr-TR" dirty="0" err="1" smtClean="0"/>
              <a:t>used</a:t>
            </a:r>
            <a:r>
              <a:rPr lang="tr-TR" dirty="0" smtClean="0"/>
              <a:t> </a:t>
            </a:r>
            <a:r>
              <a:rPr lang="tr-TR" dirty="0" err="1" smtClean="0"/>
              <a:t>effectively</a:t>
            </a:r>
            <a:r>
              <a:rPr lang="tr-TR" dirty="0" smtClean="0"/>
              <a:t>. </a:t>
            </a:r>
            <a:endParaRPr lang="tr-TR" dirty="0"/>
          </a:p>
        </p:txBody>
      </p:sp>
    </p:spTree>
    <p:extLst>
      <p:ext uri="{BB962C8B-B14F-4D97-AF65-F5344CB8AC3E}">
        <p14:creationId xmlns:p14="http://schemas.microsoft.com/office/powerpoint/2010/main" val="2096369659"/>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TotalTime>
  <Words>496</Words>
  <Application>Microsoft Office PowerPoint</Application>
  <PresentationFormat>Ekran Gösterisi (4:3)</PresentationFormat>
  <Paragraphs>34</Paragraphs>
  <Slides>22</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22</vt:i4>
      </vt:variant>
    </vt:vector>
  </HeadingPairs>
  <TitlesOfParts>
    <vt:vector size="26" baseType="lpstr">
      <vt:lpstr>Algerian</vt:lpstr>
      <vt:lpstr>Arial</vt:lpstr>
      <vt:lpstr>Calibri</vt:lpstr>
      <vt:lpstr>Ofis Teması</vt:lpstr>
      <vt:lpstr>ZERO WASTE </vt:lpstr>
      <vt:lpstr>PowerPoint Sunusu</vt:lpstr>
      <vt:lpstr> Purpose Of The Zero Waste Project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We have prepared  zero waste themed t-shirts and bags and we will begin to sell them soon.  . </vt:lpstr>
      <vt:lpstr>THANKS FOR LISTENING AND READING!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lenova</dc:creator>
  <cp:lastModifiedBy>Hp Laptop</cp:lastModifiedBy>
  <cp:revision>36</cp:revision>
  <dcterms:created xsi:type="dcterms:W3CDTF">2021-03-21T17:28:49Z</dcterms:created>
  <dcterms:modified xsi:type="dcterms:W3CDTF">2021-03-26T12:53:01Z</dcterms:modified>
</cp:coreProperties>
</file>