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85" r:id="rId3"/>
    <p:sldMasterId id="2147483809" r:id="rId4"/>
    <p:sldMasterId id="2147483874" r:id="rId5"/>
    <p:sldMasterId id="2147483910" r:id="rId6"/>
    <p:sldMasterId id="2147483959" r:id="rId7"/>
    <p:sldMasterId id="2147483977" r:id="rId8"/>
    <p:sldMasterId id="2147483995" r:id="rId9"/>
    <p:sldMasterId id="2147484080" r:id="rId10"/>
    <p:sldMasterId id="2147484099" r:id="rId11"/>
    <p:sldMasterId id="2147484116" r:id="rId12"/>
    <p:sldMasterId id="2147484128" r:id="rId13"/>
  </p:sldMasterIdLst>
  <p:sldIdLst>
    <p:sldId id="256" r:id="rId14"/>
    <p:sldId id="257" r:id="rId15"/>
    <p:sldId id="258" r:id="rId16"/>
    <p:sldId id="259" r:id="rId17"/>
    <p:sldId id="260" r:id="rId18"/>
    <p:sldId id="261" r:id="rId19"/>
    <p:sldId id="262" r:id="rId20"/>
    <p:sldId id="263" r:id="rId21"/>
    <p:sldId id="264" r:id="rId22"/>
    <p:sldId id="266" r:id="rId23"/>
    <p:sldId id="265" r:id="rId24"/>
    <p:sldId id="267" r:id="rId25"/>
    <p:sldId id="268" r:id="rId26"/>
    <p:sldId id="269" r:id="rId2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9583D5-3BDA-41FB-AD28-9B87548E1B68}"/>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C9415F2D-7203-4D02-8DDA-E2A2E8DA9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B3DE615C-C6F4-4C8F-9F11-FA274AFE3C90}"/>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Substituent subsol 4">
            <a:extLst>
              <a:ext uri="{FF2B5EF4-FFF2-40B4-BE49-F238E27FC236}">
                <a16:creationId xmlns:a16="http://schemas.microsoft.com/office/drawing/2014/main" id="{42EFCB24-592C-4359-8895-199356CA9449}"/>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CC77F045-62C3-4E3D-9486-4FDB45090327}"/>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417507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FD5287-FEF4-4166-878C-55394937DCFD}"/>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4275C23D-5734-49FA-BDFE-996C24A97969}"/>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4A072A58-DAD2-44A7-BA8F-69172280907E}"/>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Substituent subsol 4">
            <a:extLst>
              <a:ext uri="{FF2B5EF4-FFF2-40B4-BE49-F238E27FC236}">
                <a16:creationId xmlns:a16="http://schemas.microsoft.com/office/drawing/2014/main" id="{62B3C774-E977-4276-9F90-5420648126D1}"/>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1F270EC-028C-4FB5-A55F-38CEB6161AC5}"/>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89889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839796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2692397" y="5037663"/>
            <a:ext cx="5214635" cy="279400"/>
          </a:xfrm>
        </p:spPr>
        <p:txBody>
          <a:bodyPr/>
          <a:lstStyle/>
          <a:p>
            <a:endParaRPr lang="ro-RO"/>
          </a:p>
        </p:txBody>
      </p:sp>
      <p:sp>
        <p:nvSpPr>
          <p:cNvPr id="6" name="Slide Number Placeholder 5"/>
          <p:cNvSpPr>
            <a:spLocks noGrp="1"/>
          </p:cNvSpPr>
          <p:nvPr>
            <p:ph type="sldNum" sz="quarter" idx="12"/>
          </p:nvPr>
        </p:nvSpPr>
        <p:spPr>
          <a:xfrm>
            <a:off x="8956900" y="5037663"/>
            <a:ext cx="551167" cy="279400"/>
          </a:xfrm>
        </p:spPr>
        <p:txBody>
          <a:bodyPr/>
          <a:lstStyle/>
          <a:p>
            <a:fld id="{6733899E-BAE0-467B-AB18-38D1DB6797CE}" type="slidenum">
              <a:rPr lang="ro-RO" smtClean="0"/>
              <a:t>‹#›</a:t>
            </a:fld>
            <a:endParaRPr lang="ro-R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131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878649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34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17984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726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075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73775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715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o-RO"/>
              <a:t>Faceți clic pentru a edita stilul de titlu coordonator</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79267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B5DCEA4C-F49A-435F-A54A-8814A72E96B0}"/>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E536EF16-956B-42EC-BB28-399F9222243B}"/>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265B75BD-87C1-45FC-9E26-AD2248381E1D}"/>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Substituent subsol 4">
            <a:extLst>
              <a:ext uri="{FF2B5EF4-FFF2-40B4-BE49-F238E27FC236}">
                <a16:creationId xmlns:a16="http://schemas.microsoft.com/office/drawing/2014/main" id="{3A5FCEF6-B987-47D6-AB17-4E4C6C995E2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F65A9CC7-9CF2-4F53-974F-C9769CA38A07}"/>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255680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87201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594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756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42262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961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87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970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297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57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230303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925434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622963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3300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5040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429911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76550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548644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o-RO"/>
              <a:t>Faceți clic pentru a edita stilul de titlu coordonator</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78714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340965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009126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5965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323172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010571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2473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088935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881960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85977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45100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677837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87924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36808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913774" y="3051012"/>
            <a:ext cx="5106027"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6172200" y="3051012"/>
            <a:ext cx="5105401"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22660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20871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92363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12877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99176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754688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167469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133706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43871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72069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50004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680750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45965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689290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089571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1_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10558300" y="5956137"/>
            <a:ext cx="1052508"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987159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241234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80168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452728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211337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94176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96508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154631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88299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46372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645274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19231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1306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233402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1314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8384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082274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616703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o-RO"/>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733899E-BAE0-467B-AB18-38D1DB6797CE}" type="slidenum">
              <a:rPr lang="ro-RO" smtClean="0"/>
              <a:t>‹#›</a:t>
            </a:fld>
            <a:endParaRPr lang="ro-RO"/>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4303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493143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0770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o-RO"/>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733899E-BAE0-467B-AB18-38D1DB6797CE}" type="slidenum">
              <a:rPr lang="ro-RO" smtClean="0"/>
              <a:t>‹#›</a:t>
            </a:fld>
            <a:endParaRPr lang="ro-RO"/>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96282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148906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257300" y="2909102"/>
            <a:ext cx="4800600" cy="299639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633864" y="2909102"/>
            <a:ext cx="4800600" cy="299639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04191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66348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563633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765051" y="6375679"/>
            <a:ext cx="1233355" cy="348462"/>
          </a:xfrm>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a:xfrm>
            <a:off x="2103620" y="6375679"/>
            <a:ext cx="3482179" cy="345796"/>
          </a:xfrm>
        </p:spPr>
        <p:txBody>
          <a:bodyPr/>
          <a:lstStyle/>
          <a:p>
            <a:endParaRPr lang="ro-RO"/>
          </a:p>
        </p:txBody>
      </p:sp>
      <p:sp>
        <p:nvSpPr>
          <p:cNvPr id="7" name="Slide Number Placeholder 6"/>
          <p:cNvSpPr>
            <a:spLocks noGrp="1"/>
          </p:cNvSpPr>
          <p:nvPr>
            <p:ph type="sldNum" sz="quarter" idx="12"/>
          </p:nvPr>
        </p:nvSpPr>
        <p:spPr>
          <a:xfrm>
            <a:off x="5691014" y="6375679"/>
            <a:ext cx="1232456" cy="345796"/>
          </a:xfrm>
        </p:spPr>
        <p:txBody>
          <a:bodyPr/>
          <a:lstStyle/>
          <a:p>
            <a:fld id="{6733899E-BAE0-467B-AB18-38D1DB6797CE}" type="slidenum">
              <a:rPr lang="ro-RO" smtClean="0"/>
              <a:t>‹#›</a:t>
            </a:fld>
            <a:endParaRPr lang="ro-RO"/>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6434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765950" y="6375679"/>
            <a:ext cx="1232456" cy="348462"/>
          </a:xfrm>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a:xfrm>
            <a:off x="2103621" y="6375679"/>
            <a:ext cx="3482178" cy="345796"/>
          </a:xfrm>
        </p:spPr>
        <p:txBody>
          <a:bodyPr/>
          <a:lstStyle/>
          <a:p>
            <a:endParaRPr lang="ro-RO"/>
          </a:p>
        </p:txBody>
      </p:sp>
      <p:sp>
        <p:nvSpPr>
          <p:cNvPr id="7" name="Slide Number Placeholder 6"/>
          <p:cNvSpPr>
            <a:spLocks noGrp="1"/>
          </p:cNvSpPr>
          <p:nvPr>
            <p:ph type="sldNum" sz="quarter" idx="12"/>
          </p:nvPr>
        </p:nvSpPr>
        <p:spPr>
          <a:xfrm>
            <a:off x="5687568" y="6375679"/>
            <a:ext cx="1234440" cy="345796"/>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705912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7778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44398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95201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137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186098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721519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938903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606961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95423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98872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09474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o-RO"/>
              <a:t>Faceți clic pentru a edita stilul de titlu coordonator</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813033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0806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1572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68054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236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236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654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42068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12573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536165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9AF58A6-08BA-4BC2-843A-1424A67DC0D4}"/>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365E2324-E9AA-4253-95C6-1A6DC6699E66}"/>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93268A87-A801-4153-A21C-67D4EE133F1D}"/>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Substituent subsol 4">
            <a:extLst>
              <a:ext uri="{FF2B5EF4-FFF2-40B4-BE49-F238E27FC236}">
                <a16:creationId xmlns:a16="http://schemas.microsoft.com/office/drawing/2014/main" id="{9051A52A-C2F1-4FF7-935B-251839142BC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A41066B1-B5E4-4C05-9F98-D0C6592A43EF}"/>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03713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976022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9388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929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222233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9465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64788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657358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00797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2493105" y="329307"/>
            <a:ext cx="4897310" cy="309201"/>
          </a:xfrm>
        </p:spPr>
        <p:txBody>
          <a:bodyPr/>
          <a:lstStyle/>
          <a:p>
            <a:endParaRPr lang="ro-RO"/>
          </a:p>
        </p:txBody>
      </p:sp>
      <p:sp>
        <p:nvSpPr>
          <p:cNvPr id="6" name="Slide Number Placeholder 5"/>
          <p:cNvSpPr>
            <a:spLocks noGrp="1"/>
          </p:cNvSpPr>
          <p:nvPr>
            <p:ph type="sldNum" sz="quarter" idx="12"/>
          </p:nvPr>
        </p:nvSpPr>
        <p:spPr>
          <a:xfrm>
            <a:off x="1437664" y="798973"/>
            <a:ext cx="811019" cy="503578"/>
          </a:xfrm>
        </p:spPr>
        <p:txBody>
          <a:bodyPr/>
          <a:lstStyle/>
          <a:p>
            <a:fld id="{6733899E-BAE0-467B-AB18-38D1DB6797CE}" type="slidenum">
              <a:rPr lang="ro-RO" smtClean="0"/>
              <a:t>‹#›</a:t>
            </a:fld>
            <a:endParaRPr lang="ro-RO"/>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9275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738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FA16121-0499-49F4-9B0D-68D5B4BDCD0A}"/>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FD9E74CA-C233-4868-92A4-39781FDC4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94D1B02-12D4-44A7-B741-A8CA61E3A7F7}"/>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Substituent subsol 4">
            <a:extLst>
              <a:ext uri="{FF2B5EF4-FFF2-40B4-BE49-F238E27FC236}">
                <a16:creationId xmlns:a16="http://schemas.microsoft.com/office/drawing/2014/main" id="{A0F84B64-9A92-4682-BAAB-4DF986B8450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85D93512-8E25-45D9-9013-1F1FB574EBB1}"/>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45893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9178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5578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534695" y="2824269"/>
            <a:ext cx="4608576" cy="264445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454792" y="2821491"/>
            <a:ext cx="4608576" cy="263737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5349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4834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5044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ro-RO"/>
              <a:t>Faceți clic pentru a edita stilul de titlu coordonator</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308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a:xfrm>
            <a:off x="1534910" y="318640"/>
            <a:ext cx="5453475" cy="320931"/>
          </a:xfrm>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15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700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494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o-RO"/>
          </a:p>
        </p:txBody>
      </p:sp>
      <p:sp>
        <p:nvSpPr>
          <p:cNvPr id="6" name="Slide Number Placeholder 5"/>
          <p:cNvSpPr>
            <a:spLocks noGrp="1"/>
          </p:cNvSpPr>
          <p:nvPr>
            <p:ph type="sldNum" sz="quarter" idx="12"/>
          </p:nvPr>
        </p:nvSpPr>
        <p:spPr>
          <a:xfrm>
            <a:off x="10469880" y="320040"/>
            <a:ext cx="914400" cy="320040"/>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092256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A1C0A2A-FF34-4D42-950C-20109C18C74B}"/>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E4056085-3000-4452-B52A-C7AE3D4C55F9}"/>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33DB9D6A-6668-4992-901E-258239A186C2}"/>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DEBF1147-6664-4881-AA2E-9AB1BA8F5A0C}"/>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Substituent subsol 5">
            <a:extLst>
              <a:ext uri="{FF2B5EF4-FFF2-40B4-BE49-F238E27FC236}">
                <a16:creationId xmlns:a16="http://schemas.microsoft.com/office/drawing/2014/main" id="{B976A455-74E4-4321-9654-71206F941199}"/>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77EE34AD-4A9B-4A7F-A2EB-322787BDC2CA}"/>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97287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88537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a:xfrm>
            <a:off x="804672" y="320040"/>
            <a:ext cx="3657600" cy="320040"/>
          </a:xfrm>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o-RO"/>
          </a:p>
        </p:txBody>
      </p:sp>
      <p:sp>
        <p:nvSpPr>
          <p:cNvPr id="6" name="Slide Number Placeholder 5"/>
          <p:cNvSpPr>
            <a:spLocks noGrp="1"/>
          </p:cNvSpPr>
          <p:nvPr>
            <p:ph type="sldNum" sz="quarter" idx="12"/>
          </p:nvPr>
        </p:nvSpPr>
        <p:spPr>
          <a:xfrm>
            <a:off x="10469880" y="320040"/>
            <a:ext cx="914400" cy="320040"/>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5576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ro-RO"/>
              <a:t>Faceți clic pentru a edita stilul de titlu coordonator</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a:xfrm>
            <a:off x="804672" y="6227064"/>
            <a:ext cx="10588752" cy="320040"/>
          </a:xfrm>
        </p:spPr>
        <p:txBody>
          <a:bodyPr/>
          <a:lstStyle/>
          <a:p>
            <a:endParaRPr lang="ro-RO"/>
          </a:p>
        </p:txBody>
      </p:sp>
      <p:sp>
        <p:nvSpPr>
          <p:cNvPr id="7" name="Slide Number Placeholder 6"/>
          <p:cNvSpPr>
            <a:spLocks noGrp="1"/>
          </p:cNvSpPr>
          <p:nvPr>
            <p:ph type="sldNum" sz="quarter" idx="12"/>
          </p:nvPr>
        </p:nvSpPr>
        <p:spPr>
          <a:xfrm>
            <a:off x="10469880" y="320040"/>
            <a:ext cx="914400" cy="320040"/>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048448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5125305" y="1488985"/>
            <a:ext cx="6264350" cy="169685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118447" y="4351687"/>
            <a:ext cx="6265588" cy="170406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a:xfrm>
            <a:off x="804672" y="6227064"/>
            <a:ext cx="10588752" cy="320040"/>
          </a:xfrm>
        </p:spPr>
        <p:txBody>
          <a:bodyPr/>
          <a:lstStyle/>
          <a:p>
            <a:endParaRPr lang="ro-RO"/>
          </a:p>
        </p:txBody>
      </p:sp>
      <p:sp>
        <p:nvSpPr>
          <p:cNvPr id="9" name="Slide Number Placeholder 8"/>
          <p:cNvSpPr>
            <a:spLocks noGrp="1"/>
          </p:cNvSpPr>
          <p:nvPr>
            <p:ph type="sldNum" sz="quarter" idx="12"/>
          </p:nvPr>
        </p:nvSpPr>
        <p:spPr>
          <a:xfrm>
            <a:off x="10469880" y="320040"/>
            <a:ext cx="914400" cy="320040"/>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43655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820403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a:xfrm>
            <a:off x="804672" y="6227064"/>
            <a:ext cx="10588752" cy="320040"/>
          </a:xfrm>
        </p:spPr>
        <p:txBody>
          <a:bodyPr/>
          <a:lstStyle/>
          <a:p>
            <a:endParaRPr lang="ro-RO"/>
          </a:p>
        </p:txBody>
      </p:sp>
      <p:sp>
        <p:nvSpPr>
          <p:cNvPr id="4" name="Slide Number Placeholder 3"/>
          <p:cNvSpPr>
            <a:spLocks noGrp="1"/>
          </p:cNvSpPr>
          <p:nvPr>
            <p:ph type="sldNum" sz="quarter" idx="12"/>
          </p:nvPr>
        </p:nvSpPr>
        <p:spPr>
          <a:xfrm>
            <a:off x="10469880" y="320040"/>
            <a:ext cx="914400" cy="320040"/>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964660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73398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804672" y="320040"/>
            <a:ext cx="3657600" cy="320040"/>
          </a:xfrm>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a:xfrm>
            <a:off x="804672" y="6227064"/>
            <a:ext cx="5942203" cy="320040"/>
          </a:xfrm>
        </p:spPr>
        <p:txBody>
          <a:bodyPr/>
          <a:lstStyle/>
          <a:p>
            <a:endParaRPr lang="ro-RO"/>
          </a:p>
        </p:txBody>
      </p:sp>
      <p:sp>
        <p:nvSpPr>
          <p:cNvPr id="7" name="Slide Number Placeholder 6"/>
          <p:cNvSpPr>
            <a:spLocks noGrp="1"/>
          </p:cNvSpPr>
          <p:nvPr>
            <p:ph type="sldNum" sz="quarter" idx="12"/>
          </p:nvPr>
        </p:nvSpPr>
        <p:spPr>
          <a:xfrm>
            <a:off x="5828377" y="320040"/>
            <a:ext cx="914400" cy="320040"/>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86371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70072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804672" y="6227064"/>
            <a:ext cx="10588752" cy="320040"/>
          </a:xfrm>
        </p:spPr>
        <p:txBody>
          <a:bodyPr/>
          <a:lstStyle/>
          <a:p>
            <a:endParaRPr lang="ro-RO"/>
          </a:p>
        </p:txBody>
      </p:sp>
      <p:sp>
        <p:nvSpPr>
          <p:cNvPr id="6" name="Slide Number Placeholder 5"/>
          <p:cNvSpPr>
            <a:spLocks noGrp="1"/>
          </p:cNvSpPr>
          <p:nvPr>
            <p:ph type="sldNum" sz="quarter" idx="12"/>
          </p:nvPr>
        </p:nvSpPr>
        <p:spPr>
          <a:xfrm>
            <a:off x="10469880" y="320040"/>
            <a:ext cx="914400" cy="320040"/>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558051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E361C9B-A9BB-4C45-9D57-70A7C8B95459}"/>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60062F8F-39E9-4A24-AE27-CDD8673C3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59E1EF6-F84E-4C43-80D4-76A18B44533A}"/>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D810E8EE-F6E8-432C-86D4-F2A90DCBD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A0D0DD6C-7C2F-45A9-959B-8947C549E4C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0FF78C00-9B9C-4312-9147-DE4357CE2EE4}"/>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Substituent subsol 7">
            <a:extLst>
              <a:ext uri="{FF2B5EF4-FFF2-40B4-BE49-F238E27FC236}">
                <a16:creationId xmlns:a16="http://schemas.microsoft.com/office/drawing/2014/main" id="{16EFC5F8-D880-4C7D-867D-2DFD0793E1DA}"/>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C5AEAF15-AF5C-4434-916D-E2F2A5F45DAD}"/>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617122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492827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840165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705923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273995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375498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039983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6049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828002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872812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36893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E2B548-E837-44A5-9B0E-106B487C2147}"/>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BD13474B-4702-42EF-8FDE-4BB57B75EAE4}"/>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Substituent subsol 3">
            <a:extLst>
              <a:ext uri="{FF2B5EF4-FFF2-40B4-BE49-F238E27FC236}">
                <a16:creationId xmlns:a16="http://schemas.microsoft.com/office/drawing/2014/main" id="{22AD54D3-3C1C-401F-9FF8-DDED3DCF56A8}"/>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AE24C850-4F5B-49E3-84A5-A9B0AB335857}"/>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280932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33899E-BAE0-467B-AB18-38D1DB6797CE}" type="slidenum">
              <a:rPr lang="ro-RO" smtClean="0"/>
              <a:t>‹#›</a:t>
            </a:fld>
            <a:endParaRPr lang="ro-R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36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236857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33899E-BAE0-467B-AB18-38D1DB6797CE}" type="slidenum">
              <a:rPr lang="ro-RO" smtClean="0"/>
              <a:t>‹#›</a:t>
            </a:fld>
            <a:endParaRPr lang="ro-R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958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85416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50032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13828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o-RO"/>
              <a:t>Faceți clic pentru a edita stilul de titlu coordonator</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ro-R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733899E-BAE0-467B-AB18-38D1DB6797CE}" type="slidenum">
              <a:rPr lang="ro-RO" smtClean="0"/>
              <a:t>‹#›</a:t>
            </a:fld>
            <a:endParaRPr lang="ro-R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8532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196958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67027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101292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4BAA5866-7B7F-4315-A6F7-98C0022F78D8}"/>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Substituent subsol 2">
            <a:extLst>
              <a:ext uri="{FF2B5EF4-FFF2-40B4-BE49-F238E27FC236}">
                <a16:creationId xmlns:a16="http://schemas.microsoft.com/office/drawing/2014/main" id="{A13E0B04-3CDA-4AC0-BBBF-0D23AA14FE66}"/>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61FD2ED9-AB19-4B46-8F33-AD27A27B2029}"/>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986634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685802" y="2861733"/>
            <a:ext cx="5088712"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5993969" y="2861733"/>
            <a:ext cx="5088713"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126085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879127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202331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21661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91189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2788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749159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1530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220423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o-RO"/>
              <a:t>Faceți clic pentru a edita stilul de titlu coordonator</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4246685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A30FE9A-014D-4692-B639-07376DD9AA62}"/>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1A6A1150-3128-4A0A-B881-7C58709195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68AF27CD-42E9-436B-BFF7-772CBE82B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C0DE68AE-B5B6-4015-A494-7E80BFFF4941}"/>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Substituent subsol 5">
            <a:extLst>
              <a:ext uri="{FF2B5EF4-FFF2-40B4-BE49-F238E27FC236}">
                <a16:creationId xmlns:a16="http://schemas.microsoft.com/office/drawing/2014/main" id="{E344D040-A1A4-4F1A-A11E-3052134833C0}"/>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60D947FC-9BBC-4740-B674-173296130873}"/>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02642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o-RO"/>
              <a:t>Faceți clic pentru a edita stilul de titlu coordonator</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56816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1261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29715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190893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zitiv titlu">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a:xfrm>
            <a:off x="3962399" y="5870575"/>
            <a:ext cx="4893958" cy="377825"/>
          </a:xfrm>
        </p:spPr>
        <p:txBody>
          <a:bodyPr/>
          <a:lstStyle/>
          <a:p>
            <a:endParaRPr lang="ro-RO"/>
          </a:p>
        </p:txBody>
      </p:sp>
      <p:sp>
        <p:nvSpPr>
          <p:cNvPr id="6" name="Slide Number Placeholder 5"/>
          <p:cNvSpPr>
            <a:spLocks noGrp="1"/>
          </p:cNvSpPr>
          <p:nvPr>
            <p:ph type="sldNum" sz="quarter" idx="12"/>
          </p:nvPr>
        </p:nvSpPr>
        <p:spPr>
          <a:xfrm>
            <a:off x="10608958" y="5870575"/>
            <a:ext cx="551167" cy="377825"/>
          </a:xfrm>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54389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63295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78359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626178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8130819D-B744-4219-9BFB-754511599614}" type="datetimeFigureOut">
              <a:rPr lang="ro-RO" smtClean="0"/>
              <a:t>20.02.2021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171316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8130819D-B744-4219-9BFB-754511599614}" type="datetimeFigureOut">
              <a:rPr lang="ro-RO" smtClean="0"/>
              <a:t>20.02.2021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56968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D5B286F-2AC6-47EF-81DE-2B9B0CE7DC3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47A86D35-EA95-40C6-AD53-009876D90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F9BE12AB-D861-434B-AA5F-EB025BF91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CBD860A8-6A2E-4457-A554-139179E5D196}"/>
              </a:ext>
            </a:extLst>
          </p:cNvPr>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Substituent subsol 5">
            <a:extLst>
              <a:ext uri="{FF2B5EF4-FFF2-40B4-BE49-F238E27FC236}">
                <a16:creationId xmlns:a16="http://schemas.microsoft.com/office/drawing/2014/main" id="{FA0F254A-E334-445E-AF0F-666FFCEC818D}"/>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EB624B65-CF91-425C-A32D-D46734C0B7BE}"/>
              </a:ext>
            </a:extLst>
          </p:cNvPr>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361536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130819D-B744-4219-9BFB-754511599614}" type="datetimeFigureOut">
              <a:rPr lang="ro-RO" smtClean="0"/>
              <a:t>20.02.2021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607670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247302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o-RO"/>
              <a:t>Faceți clic pentru a edita stilul de titlu coordonator</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470808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8130819D-B744-4219-9BFB-754511599614}" type="datetimeFigureOut">
              <a:rPr lang="ro-RO" smtClean="0"/>
              <a:t>20.02.2021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505917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8750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53180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2054300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534317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o-RO"/>
              <a:t>Faceți clic pentru a edita stilul de titlu coordonator</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325293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8130819D-B744-4219-9BFB-754511599614}" type="datetimeFigureOut">
              <a:rPr lang="ro-RO" smtClean="0"/>
              <a:t>20.02.2021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733899E-BAE0-467B-AB18-38D1DB6797CE}" type="slidenum">
              <a:rPr lang="ro-RO" smtClean="0"/>
              <a:t>‹#›</a:t>
            </a:fld>
            <a:endParaRPr lang="ro-RO"/>
          </a:p>
        </p:txBody>
      </p:sp>
    </p:spTree>
    <p:extLst>
      <p:ext uri="{BB962C8B-B14F-4D97-AF65-F5344CB8AC3E}">
        <p14:creationId xmlns:p14="http://schemas.microsoft.com/office/powerpoint/2010/main" val="1951897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4.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10.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theme" Target="../theme/theme11.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2.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theme" Target="../theme/theme13.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4.jp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7.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heme" Target="../theme/theme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image" Target="../media/image11.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image" Target="../media/image10.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9.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338E251F-27AA-4382-931D-9B5979042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5EE75E05-10C1-4D30-A37B-30C1B2FEA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BBBD6C89-A7AC-4646-B018-39A70FC250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0819D-B744-4219-9BFB-754511599614}" type="datetimeFigureOut">
              <a:rPr lang="ro-RO" smtClean="0"/>
              <a:t>20.02.2021</a:t>
            </a:fld>
            <a:endParaRPr lang="ro-RO"/>
          </a:p>
        </p:txBody>
      </p:sp>
      <p:sp>
        <p:nvSpPr>
          <p:cNvPr id="5" name="Substituent subsol 4">
            <a:extLst>
              <a:ext uri="{FF2B5EF4-FFF2-40B4-BE49-F238E27FC236}">
                <a16:creationId xmlns:a16="http://schemas.microsoft.com/office/drawing/2014/main" id="{2A6FDC12-1939-4188-B315-077548D3D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D3490105-A9E0-467F-BD9A-484E8C76D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150513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o-RO"/>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2698307674"/>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540900304"/>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o-RO"/>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733899E-BAE0-467B-AB18-38D1DB6797CE}" type="slidenum">
              <a:rPr lang="ro-RO" smtClean="0"/>
              <a:t>‹#›</a:t>
            </a:fld>
            <a:endParaRPr lang="ro-RO"/>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73134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o-RO"/>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283300335"/>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 id="214748414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395917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733899E-BAE0-467B-AB18-38D1DB6797CE}" type="slidenum">
              <a:rPr lang="ro-RO" smtClean="0"/>
              <a:t>‹#›</a:t>
            </a:fld>
            <a:endParaRPr lang="ro-RO"/>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84645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2843124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306409626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ro-R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2429309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o-RO"/>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776804397"/>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o-R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427954325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130819D-B744-4219-9BFB-754511599614}" type="datetimeFigureOut">
              <a:rPr lang="ro-RO" smtClean="0"/>
              <a:t>20.02.2021</a:t>
            </a:fld>
            <a:endParaRPr lang="ro-RO"/>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o-RO"/>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733899E-BAE0-467B-AB18-38D1DB6797CE}" type="slidenum">
              <a:rPr lang="ro-RO" smtClean="0"/>
              <a:t>‹#›</a:t>
            </a:fld>
            <a:endParaRPr lang="ro-RO"/>
          </a:p>
        </p:txBody>
      </p:sp>
    </p:spTree>
    <p:extLst>
      <p:ext uri="{BB962C8B-B14F-4D97-AF65-F5344CB8AC3E}">
        <p14:creationId xmlns:p14="http://schemas.microsoft.com/office/powerpoint/2010/main" val="3420945609"/>
      </p:ext>
    </p:extLst>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0.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4.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earningapps.org/display?v=p0e2chtua21" TargetMode="External"/><Relationship Id="rId1" Type="http://schemas.openxmlformats.org/officeDocument/2006/relationships/slideLayout" Target="../slideLayouts/slideLayout10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u 2">
            <a:extLst>
              <a:ext uri="{FF2B5EF4-FFF2-40B4-BE49-F238E27FC236}">
                <a16:creationId xmlns:a16="http://schemas.microsoft.com/office/drawing/2014/main" id="{29874E19-BC2E-4D9D-8F7C-44662C9FA15F}"/>
              </a:ext>
            </a:extLst>
          </p:cNvPr>
          <p:cNvSpPr>
            <a:spLocks noGrp="1"/>
          </p:cNvSpPr>
          <p:nvPr>
            <p:ph type="subTitle" idx="1"/>
          </p:nvPr>
        </p:nvSpPr>
        <p:spPr>
          <a:xfrm>
            <a:off x="4439633" y="3962223"/>
            <a:ext cx="3312734" cy="1141851"/>
          </a:xfrm>
          <a:noFill/>
        </p:spPr>
        <p:txBody>
          <a:bodyPr>
            <a:normAutofit/>
          </a:bodyPr>
          <a:lstStyle/>
          <a:p>
            <a:r>
              <a:rPr lang="ro-RO" sz="2000" dirty="0" err="1">
                <a:solidFill>
                  <a:srgbClr val="080808"/>
                </a:solidFill>
              </a:rPr>
              <a:t>eTwinning</a:t>
            </a:r>
            <a:r>
              <a:rPr lang="ro-RO" sz="2000" dirty="0">
                <a:solidFill>
                  <a:srgbClr val="080808"/>
                </a:solidFill>
              </a:rPr>
              <a:t> </a:t>
            </a:r>
            <a:r>
              <a:rPr lang="ro-RO" sz="2000" dirty="0" err="1">
                <a:solidFill>
                  <a:srgbClr val="080808"/>
                </a:solidFill>
              </a:rPr>
              <a:t>project</a:t>
            </a:r>
            <a:endParaRPr lang="ro-RO" sz="2000" dirty="0">
              <a:solidFill>
                <a:srgbClr val="080808"/>
              </a:solidFill>
            </a:endParaRPr>
          </a:p>
          <a:p>
            <a:r>
              <a:rPr lang="ro-RO" sz="2000" dirty="0">
                <a:solidFill>
                  <a:srgbClr val="080808"/>
                </a:solidFill>
              </a:rPr>
              <a:t>„Youth </a:t>
            </a:r>
            <a:r>
              <a:rPr lang="ro-RO" sz="2000" dirty="0" err="1">
                <a:solidFill>
                  <a:srgbClr val="080808"/>
                </a:solidFill>
              </a:rPr>
              <a:t>has</a:t>
            </a:r>
            <a:r>
              <a:rPr lang="ro-RO" sz="2000" dirty="0">
                <a:solidFill>
                  <a:srgbClr val="080808"/>
                </a:solidFill>
              </a:rPr>
              <a:t> </a:t>
            </a:r>
            <a:r>
              <a:rPr lang="ro-RO" sz="2000" dirty="0" err="1">
                <a:solidFill>
                  <a:srgbClr val="080808"/>
                </a:solidFill>
              </a:rPr>
              <a:t>the</a:t>
            </a:r>
            <a:r>
              <a:rPr lang="ro-RO" sz="2000" dirty="0">
                <a:solidFill>
                  <a:srgbClr val="080808"/>
                </a:solidFill>
              </a:rPr>
              <a:t> Midas </a:t>
            </a:r>
            <a:r>
              <a:rPr lang="ro-RO" sz="2000" dirty="0" err="1">
                <a:solidFill>
                  <a:srgbClr val="080808"/>
                </a:solidFill>
              </a:rPr>
              <a:t>touch</a:t>
            </a:r>
            <a:r>
              <a:rPr lang="ro-RO" sz="2000" dirty="0">
                <a:solidFill>
                  <a:srgbClr val="080808"/>
                </a:solidFill>
              </a:rPr>
              <a:t>”</a:t>
            </a:r>
          </a:p>
        </p:txBody>
      </p:sp>
      <p:sp>
        <p:nvSpPr>
          <p:cNvPr id="2" name="Titlu 1">
            <a:extLst>
              <a:ext uri="{FF2B5EF4-FFF2-40B4-BE49-F238E27FC236}">
                <a16:creationId xmlns:a16="http://schemas.microsoft.com/office/drawing/2014/main" id="{4BB8D384-AC3A-4995-9668-FDCAB97D7B08}"/>
              </a:ext>
            </a:extLst>
          </p:cNvPr>
          <p:cNvSpPr>
            <a:spLocks noGrp="1"/>
          </p:cNvSpPr>
          <p:nvPr>
            <p:ph type="ctrTitle"/>
          </p:nvPr>
        </p:nvSpPr>
        <p:spPr>
          <a:xfrm>
            <a:off x="3204642" y="2017073"/>
            <a:ext cx="5782716" cy="2150719"/>
          </a:xfrm>
          <a:noFill/>
        </p:spPr>
        <p:txBody>
          <a:bodyPr anchor="ctr">
            <a:normAutofit fontScale="90000"/>
          </a:bodyPr>
          <a:lstStyle/>
          <a:p>
            <a:endParaRPr lang="ro-RO" sz="3600" dirty="0">
              <a:solidFill>
                <a:srgbClr val="080808"/>
              </a:solidFill>
            </a:endParaRPr>
          </a:p>
          <a:p>
            <a:r>
              <a:rPr lang="ro-RO" b="1" dirty="0" err="1">
                <a:ln w="22225">
                  <a:solidFill>
                    <a:schemeClr val="accent2"/>
                  </a:solidFill>
                  <a:prstDash val="solid"/>
                </a:ln>
                <a:solidFill>
                  <a:schemeClr val="accent2">
                    <a:lumMod val="40000"/>
                    <a:lumOff val="60000"/>
                  </a:schemeClr>
                </a:solidFill>
              </a:rPr>
              <a:t>Technological</a:t>
            </a:r>
            <a:r>
              <a:rPr lang="ro-RO" b="1" dirty="0">
                <a:ln w="22225">
                  <a:solidFill>
                    <a:schemeClr val="accent2"/>
                  </a:solidFill>
                  <a:prstDash val="solid"/>
                </a:ln>
                <a:solidFill>
                  <a:schemeClr val="accent2">
                    <a:lumMod val="40000"/>
                    <a:lumOff val="60000"/>
                  </a:schemeClr>
                </a:solidFill>
              </a:rPr>
              <a:t> </a:t>
            </a:r>
            <a:r>
              <a:rPr lang="ro-RO" b="1" dirty="0" err="1">
                <a:ln w="22225">
                  <a:solidFill>
                    <a:schemeClr val="accent2"/>
                  </a:solidFill>
                  <a:prstDash val="solid"/>
                </a:ln>
                <a:solidFill>
                  <a:schemeClr val="accent2">
                    <a:lumMod val="40000"/>
                    <a:lumOff val="60000"/>
                  </a:schemeClr>
                </a:solidFill>
              </a:rPr>
              <a:t>awareness</a:t>
            </a:r>
            <a:endParaRPr lang="ro-RO" b="1" dirty="0">
              <a:ln w="22225">
                <a:solidFill>
                  <a:schemeClr val="accent2"/>
                </a:solidFill>
                <a:prstDash val="solid"/>
              </a:ln>
              <a:solidFill>
                <a:schemeClr val="accent2">
                  <a:lumMod val="40000"/>
                  <a:lumOff val="60000"/>
                </a:schemeClr>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ine 5">
            <a:extLst>
              <a:ext uri="{FF2B5EF4-FFF2-40B4-BE49-F238E27FC236}">
                <a16:creationId xmlns:a16="http://schemas.microsoft.com/office/drawing/2014/main" id="{D3CC802C-CD56-45E2-AA11-E4A8C2E14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155" y="980378"/>
            <a:ext cx="1952625" cy="1046049"/>
          </a:xfrm>
          <a:prstGeom prst="rect">
            <a:avLst/>
          </a:prstGeom>
        </p:spPr>
      </p:pic>
      <p:pic>
        <p:nvPicPr>
          <p:cNvPr id="19" name="Imagine 18">
            <a:extLst>
              <a:ext uri="{FF2B5EF4-FFF2-40B4-BE49-F238E27FC236}">
                <a16:creationId xmlns:a16="http://schemas.microsoft.com/office/drawing/2014/main" id="{7DE6FDF1-47F6-4D2B-8682-9183BEC2B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872" y="4923493"/>
            <a:ext cx="1376554" cy="896778"/>
          </a:xfrm>
          <a:prstGeom prst="rect">
            <a:avLst/>
          </a:prstGeom>
        </p:spPr>
      </p:pic>
    </p:spTree>
    <p:extLst>
      <p:ext uri="{BB962C8B-B14F-4D97-AF65-F5344CB8AC3E}">
        <p14:creationId xmlns:p14="http://schemas.microsoft.com/office/powerpoint/2010/main" val="3412158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9236FB-47E9-431C-AF69-F3D9DCBB3AB3}"/>
              </a:ext>
            </a:extLst>
          </p:cNvPr>
          <p:cNvSpPr>
            <a:spLocks noGrp="1"/>
          </p:cNvSpPr>
          <p:nvPr>
            <p:ph type="title"/>
          </p:nvPr>
        </p:nvSpPr>
        <p:spPr>
          <a:xfrm>
            <a:off x="443883" y="624110"/>
            <a:ext cx="11060729" cy="1280890"/>
          </a:xfrm>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Colegiul Tehnic de Căi Ferate „Unirea” Pașcani</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Maria Iosub</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a:ln w="6600">
                  <a:solidFill>
                    <a:schemeClr val="accent2"/>
                  </a:solidFill>
                  <a:prstDash val="solid"/>
                </a:ln>
                <a:solidFill>
                  <a:srgbClr val="FFFFFF"/>
                </a:solidFill>
                <a:effectLst>
                  <a:outerShdw dist="38100" dir="2700000" algn="tl" rotWithShape="0">
                    <a:schemeClr val="accent2"/>
                  </a:outerShdw>
                </a:effectLst>
              </a:rPr>
              <a:t>Student: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Mihaela.CTCFU</a:t>
            </a:r>
            <a:endParaRPr lang="ro-RO" sz="1200" dirty="0"/>
          </a:p>
        </p:txBody>
      </p:sp>
      <p:pic>
        <p:nvPicPr>
          <p:cNvPr id="5" name="Substituent conținut 4">
            <a:extLst>
              <a:ext uri="{FF2B5EF4-FFF2-40B4-BE49-F238E27FC236}">
                <a16:creationId xmlns:a16="http://schemas.microsoft.com/office/drawing/2014/main" id="{AAEF08D2-1693-42F1-AB50-1371FB676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888500" y="2141538"/>
            <a:ext cx="7726025" cy="3649662"/>
          </a:xfrm>
        </p:spPr>
      </p:pic>
    </p:spTree>
    <p:extLst>
      <p:ext uri="{BB962C8B-B14F-4D97-AF65-F5344CB8AC3E}">
        <p14:creationId xmlns:p14="http://schemas.microsoft.com/office/powerpoint/2010/main" val="136109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9236FB-47E9-431C-AF69-F3D9DCBB3AB3}"/>
              </a:ext>
            </a:extLst>
          </p:cNvPr>
          <p:cNvSpPr>
            <a:spLocks noGrp="1"/>
          </p:cNvSpPr>
          <p:nvPr>
            <p:ph type="title"/>
          </p:nvPr>
        </p:nvSpPr>
        <p:spPr>
          <a:xfrm>
            <a:off x="1216240" y="314001"/>
            <a:ext cx="10199595" cy="1280890"/>
          </a:xfrm>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Colegiul Tehnic de Căi Ferate „Unirea” Pașcani</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Alexandra </a:t>
            </a:r>
            <a:r>
              <a:rPr lang="ro-RO" sz="2800" b="1" dirty="0" err="1">
                <a:ln w="6600">
                  <a:solidFill>
                    <a:schemeClr val="accent2"/>
                  </a:solidFill>
                  <a:prstDash val="solid"/>
                </a:ln>
                <a:solidFill>
                  <a:srgbClr val="FFFFFF"/>
                </a:solidFill>
                <a:effectLst>
                  <a:outerShdw dist="38100" dir="2700000" algn="tl" rotWithShape="0">
                    <a:schemeClr val="accent2"/>
                  </a:outerShdw>
                </a:effectLst>
              </a:rPr>
              <a:t>Anicolaesei</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a:ln w="6600">
                  <a:solidFill>
                    <a:schemeClr val="accent2"/>
                  </a:solidFill>
                  <a:prstDash val="solid"/>
                </a:ln>
                <a:solidFill>
                  <a:srgbClr val="FFFFFF"/>
                </a:solidFill>
                <a:effectLst>
                  <a:outerShdw dist="38100" dir="2700000" algn="tl" rotWithShape="0">
                    <a:schemeClr val="accent2"/>
                  </a:outerShdw>
                </a:effectLst>
              </a:rPr>
              <a:t>Student: Gabriel CTCFU</a:t>
            </a:r>
            <a:endParaRPr lang="ro-RO" sz="1200" dirty="0"/>
          </a:p>
        </p:txBody>
      </p:sp>
      <p:pic>
        <p:nvPicPr>
          <p:cNvPr id="5" name="Substituent conținut 4">
            <a:extLst>
              <a:ext uri="{FF2B5EF4-FFF2-40B4-BE49-F238E27FC236}">
                <a16:creationId xmlns:a16="http://schemas.microsoft.com/office/drawing/2014/main" id="{AAEF08D2-1693-42F1-AB50-1371FB67677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42486" y="2072282"/>
            <a:ext cx="9488776" cy="4461073"/>
          </a:xfrm>
        </p:spPr>
      </p:pic>
      <p:pic>
        <p:nvPicPr>
          <p:cNvPr id="4" name="Imagine 3">
            <a:extLst>
              <a:ext uri="{FF2B5EF4-FFF2-40B4-BE49-F238E27FC236}">
                <a16:creationId xmlns:a16="http://schemas.microsoft.com/office/drawing/2014/main" id="{79C91D21-3606-4809-8F85-D809C84EC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738" y="2857803"/>
            <a:ext cx="8368682" cy="3675552"/>
          </a:xfrm>
          <a:prstGeom prst="rect">
            <a:avLst/>
          </a:prstGeom>
        </p:spPr>
      </p:pic>
    </p:spTree>
    <p:extLst>
      <p:ext uri="{BB962C8B-B14F-4D97-AF65-F5344CB8AC3E}">
        <p14:creationId xmlns:p14="http://schemas.microsoft.com/office/powerpoint/2010/main" val="3052894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9236FB-47E9-431C-AF69-F3D9DCBB3AB3}"/>
              </a:ext>
            </a:extLst>
          </p:cNvPr>
          <p:cNvSpPr>
            <a:spLocks noGrp="1"/>
          </p:cNvSpPr>
          <p:nvPr>
            <p:ph type="title"/>
          </p:nvPr>
        </p:nvSpPr>
        <p:spPr>
          <a:xfrm>
            <a:off x="470516" y="313392"/>
            <a:ext cx="11060729" cy="1280890"/>
          </a:xfrm>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a:ln w="6600">
                  <a:solidFill>
                    <a:schemeClr val="accent2"/>
                  </a:solidFill>
                  <a:prstDash val="solid"/>
                </a:ln>
                <a:solidFill>
                  <a:srgbClr val="FFFFFF"/>
                </a:solidFill>
                <a:effectLst>
                  <a:outerShdw dist="38100" dir="2700000" algn="tl" rotWithShape="0">
                    <a:schemeClr val="accent2"/>
                  </a:outerShdw>
                </a:effectLst>
              </a:rPr>
              <a:t>Hacı</a:t>
            </a:r>
            <a:r>
              <a:rPr lang="en-US" sz="2800" b="1" dirty="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a:ln w="6600">
                  <a:solidFill>
                    <a:schemeClr val="accent2"/>
                  </a:solidFill>
                  <a:prstDash val="solid"/>
                </a:ln>
                <a:solidFill>
                  <a:srgbClr val="FFFFFF"/>
                </a:solidFill>
                <a:effectLst>
                  <a:outerShdw dist="38100" dir="2700000" algn="tl" rotWithShape="0">
                    <a:schemeClr val="accent2"/>
                  </a:outerShdw>
                </a:effectLst>
              </a:rPr>
              <a:t>Ömer</a:t>
            </a:r>
            <a:r>
              <a:rPr lang="en-US" sz="2800" b="1" dirty="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a:ln w="6600">
                  <a:solidFill>
                    <a:schemeClr val="accent2"/>
                  </a:solidFill>
                  <a:prstDash val="solid"/>
                </a:ln>
                <a:solidFill>
                  <a:srgbClr val="FFFFFF"/>
                </a:solidFill>
                <a:effectLst>
                  <a:outerShdw dist="38100" dir="2700000" algn="tl" rotWithShape="0">
                    <a:schemeClr val="accent2"/>
                  </a:outerShdw>
                </a:effectLst>
              </a:rPr>
              <a:t>Tarman</a:t>
            </a:r>
            <a:r>
              <a:rPr lang="en-US" sz="2800" b="1" dirty="0">
                <a:ln w="6600">
                  <a:solidFill>
                    <a:schemeClr val="accent2"/>
                  </a:solidFill>
                  <a:prstDash val="solid"/>
                </a:ln>
                <a:solidFill>
                  <a:srgbClr val="FFFFFF"/>
                </a:solidFill>
                <a:effectLst>
                  <a:outerShdw dist="38100" dir="2700000" algn="tl" rotWithShape="0">
                    <a:schemeClr val="accent2"/>
                  </a:outerShdw>
                </a:effectLst>
              </a:rPr>
              <a:t> Anatolian High School</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Deniz</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Akyol</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a:ln w="6600">
                  <a:solidFill>
                    <a:schemeClr val="accent2"/>
                  </a:solidFill>
                  <a:prstDash val="solid"/>
                </a:ln>
                <a:solidFill>
                  <a:srgbClr val="FFFFFF"/>
                </a:solidFill>
                <a:effectLst>
                  <a:outerShdw dist="38100" dir="2700000" algn="tl" rotWithShape="0">
                    <a:schemeClr val="accent2"/>
                  </a:outerShdw>
                </a:effectLst>
              </a:rPr>
              <a:t>Student: </a:t>
            </a:r>
            <a:r>
              <a:rPr lang="en-US" sz="2800" b="1" dirty="0" err="1">
                <a:ln w="6600">
                  <a:solidFill>
                    <a:schemeClr val="accent2"/>
                  </a:solidFill>
                  <a:prstDash val="solid"/>
                </a:ln>
                <a:solidFill>
                  <a:srgbClr val="FFFFFF"/>
                </a:solidFill>
                <a:effectLst>
                  <a:outerShdw dist="38100" dir="2700000" algn="tl" rotWithShape="0">
                    <a:schemeClr val="accent2"/>
                  </a:outerShdw>
                </a:effectLst>
              </a:rPr>
              <a:t>Sude.HOTAL</a:t>
            </a:r>
            <a:endParaRPr lang="ro-RO" sz="1200" dirty="0"/>
          </a:p>
        </p:txBody>
      </p:sp>
      <p:pic>
        <p:nvPicPr>
          <p:cNvPr id="5" name="Substituent conținut 4">
            <a:extLst>
              <a:ext uri="{FF2B5EF4-FFF2-40B4-BE49-F238E27FC236}">
                <a16:creationId xmlns:a16="http://schemas.microsoft.com/office/drawing/2014/main" id="{AAEF08D2-1693-42F1-AB50-1371FB67677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926455" y="1594282"/>
            <a:ext cx="7252706" cy="5126757"/>
          </a:xfrm>
        </p:spPr>
      </p:pic>
    </p:spTree>
    <p:extLst>
      <p:ext uri="{BB962C8B-B14F-4D97-AF65-F5344CB8AC3E}">
        <p14:creationId xmlns:p14="http://schemas.microsoft.com/office/powerpoint/2010/main" val="358028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9236FB-47E9-431C-AF69-F3D9DCBB3AB3}"/>
              </a:ext>
            </a:extLst>
          </p:cNvPr>
          <p:cNvSpPr>
            <a:spLocks noGrp="1"/>
          </p:cNvSpPr>
          <p:nvPr>
            <p:ph type="title"/>
          </p:nvPr>
        </p:nvSpPr>
        <p:spPr>
          <a:xfrm>
            <a:off x="206176" y="2257602"/>
            <a:ext cx="3355760" cy="1280890"/>
          </a:xfrm>
        </p:spPr>
        <p:txBody>
          <a:bodyPr>
            <a:noAutofit/>
          </a:bodyPr>
          <a:lstStyle/>
          <a:p>
            <a:r>
              <a:rPr lang="ro-RO" sz="2800" b="1" spc="0" dirty="0" err="1">
                <a:ln w="6600">
                  <a:solidFill>
                    <a:schemeClr val="accent2"/>
                  </a:solidFill>
                  <a:prstDash val="solid"/>
                </a:ln>
                <a:effectLst>
                  <a:outerShdw dist="38100" dir="2700000" algn="tl" rotWithShape="0">
                    <a:schemeClr val="accent2"/>
                  </a:outerShdw>
                </a:effectLst>
              </a:rPr>
              <a:t>School</a:t>
            </a:r>
            <a:r>
              <a:rPr lang="ro-RO" sz="2800" b="1" spc="0" dirty="0">
                <a:ln w="6600">
                  <a:solidFill>
                    <a:schemeClr val="accent2"/>
                  </a:solidFill>
                  <a:prstDash val="solid"/>
                </a:ln>
                <a:effectLst>
                  <a:outerShdw dist="38100" dir="2700000" algn="tl" rotWithShape="0">
                    <a:schemeClr val="accent2"/>
                  </a:outerShdw>
                </a:effectLst>
              </a:rPr>
              <a:t>: </a:t>
            </a:r>
            <a:r>
              <a:rPr lang="ro-RO" sz="2800" b="1" spc="0" dirty="0" err="1">
                <a:ln w="6600">
                  <a:solidFill>
                    <a:schemeClr val="accent2"/>
                  </a:solidFill>
                  <a:prstDash val="solid"/>
                </a:ln>
                <a:effectLst>
                  <a:outerShdw dist="38100" dir="2700000" algn="tl" rotWithShape="0">
                    <a:schemeClr val="accent2"/>
                  </a:outerShdw>
                </a:effectLst>
              </a:rPr>
              <a:t>Çanakkale</a:t>
            </a:r>
            <a:r>
              <a:rPr lang="ro-RO" sz="2800" b="1" spc="0" dirty="0">
                <a:ln w="6600">
                  <a:solidFill>
                    <a:schemeClr val="accent2"/>
                  </a:solidFill>
                  <a:prstDash val="solid"/>
                </a:ln>
                <a:effectLst>
                  <a:outerShdw dist="38100" dir="2700000" algn="tl" rotWithShape="0">
                    <a:schemeClr val="accent2"/>
                  </a:outerShdw>
                </a:effectLst>
              </a:rPr>
              <a:t> </a:t>
            </a:r>
            <a:r>
              <a:rPr lang="ro-RO" sz="2800" b="1" spc="0" dirty="0" err="1">
                <a:ln w="6600">
                  <a:solidFill>
                    <a:schemeClr val="accent2"/>
                  </a:solidFill>
                  <a:prstDash val="solid"/>
                </a:ln>
                <a:effectLst>
                  <a:outerShdw dist="38100" dir="2700000" algn="tl" rotWithShape="0">
                    <a:schemeClr val="accent2"/>
                  </a:outerShdw>
                </a:effectLst>
              </a:rPr>
              <a:t>Bahçeşehir</a:t>
            </a:r>
            <a:r>
              <a:rPr lang="ro-RO" sz="2800" b="1" spc="0" dirty="0">
                <a:ln w="6600">
                  <a:solidFill>
                    <a:schemeClr val="accent2"/>
                  </a:solidFill>
                  <a:prstDash val="solid"/>
                </a:ln>
                <a:effectLst>
                  <a:outerShdw dist="38100" dir="2700000" algn="tl" rotWithShape="0">
                    <a:schemeClr val="accent2"/>
                  </a:outerShdw>
                </a:effectLst>
              </a:rPr>
              <a:t> College</a:t>
            </a:r>
            <a:br>
              <a:rPr lang="ro-RO" sz="2800" b="1" spc="0" dirty="0">
                <a:ln w="6600">
                  <a:solidFill>
                    <a:schemeClr val="accent2"/>
                  </a:solidFill>
                  <a:prstDash val="solid"/>
                </a:ln>
                <a:effectLst>
                  <a:outerShdw dist="38100" dir="2700000" algn="tl" rotWithShape="0">
                    <a:schemeClr val="accent2"/>
                  </a:outerShdw>
                </a:effectLst>
              </a:rPr>
            </a:br>
            <a:r>
              <a:rPr lang="ro-RO" sz="2800" b="1" spc="0" dirty="0" err="1">
                <a:ln w="6600">
                  <a:solidFill>
                    <a:schemeClr val="accent2"/>
                  </a:solidFill>
                  <a:prstDash val="solid"/>
                </a:ln>
                <a:effectLst>
                  <a:outerShdw dist="38100" dir="2700000" algn="tl" rotWithShape="0">
                    <a:schemeClr val="accent2"/>
                  </a:outerShdw>
                </a:effectLst>
              </a:rPr>
              <a:t>Coordinating</a:t>
            </a:r>
            <a:r>
              <a:rPr lang="ro-RO" sz="2800" b="1" spc="0" dirty="0">
                <a:ln w="6600">
                  <a:solidFill>
                    <a:schemeClr val="accent2"/>
                  </a:solidFill>
                  <a:prstDash val="solid"/>
                </a:ln>
                <a:effectLst>
                  <a:outerShdw dist="38100" dir="2700000" algn="tl" rotWithShape="0">
                    <a:schemeClr val="accent2"/>
                  </a:outerShdw>
                </a:effectLst>
              </a:rPr>
              <a:t> </a:t>
            </a:r>
            <a:r>
              <a:rPr lang="ro-RO" sz="2800" b="1" spc="0" dirty="0" err="1">
                <a:ln w="6600">
                  <a:solidFill>
                    <a:schemeClr val="accent2"/>
                  </a:solidFill>
                  <a:prstDash val="solid"/>
                </a:ln>
                <a:effectLst>
                  <a:outerShdw dist="38100" dir="2700000" algn="tl" rotWithShape="0">
                    <a:schemeClr val="accent2"/>
                  </a:outerShdw>
                </a:effectLst>
              </a:rPr>
              <a:t>teacher</a:t>
            </a:r>
            <a:r>
              <a:rPr lang="ro-RO" sz="2800" b="1" spc="0" dirty="0">
                <a:ln w="6600">
                  <a:solidFill>
                    <a:schemeClr val="accent2"/>
                  </a:solidFill>
                  <a:prstDash val="solid"/>
                </a:ln>
                <a:effectLst>
                  <a:outerShdw dist="38100" dir="2700000" algn="tl" rotWithShape="0">
                    <a:schemeClr val="accent2"/>
                  </a:outerShdw>
                </a:effectLst>
              </a:rPr>
              <a:t>: </a:t>
            </a:r>
            <a:r>
              <a:rPr lang="ro-RO" sz="2800" b="1" spc="0" dirty="0" err="1">
                <a:ln w="6600">
                  <a:solidFill>
                    <a:schemeClr val="accent2"/>
                  </a:solidFill>
                  <a:prstDash val="solid"/>
                </a:ln>
                <a:effectLst>
                  <a:outerShdw dist="38100" dir="2700000" algn="tl" rotWithShape="0">
                    <a:schemeClr val="accent2"/>
                  </a:outerShdw>
                </a:effectLst>
              </a:rPr>
              <a:t>Emre</a:t>
            </a:r>
            <a:r>
              <a:rPr lang="ro-RO" sz="2800" b="1" spc="0" dirty="0">
                <a:ln w="6600">
                  <a:solidFill>
                    <a:schemeClr val="accent2"/>
                  </a:solidFill>
                  <a:prstDash val="solid"/>
                </a:ln>
                <a:effectLst>
                  <a:outerShdw dist="38100" dir="2700000" algn="tl" rotWithShape="0">
                    <a:schemeClr val="accent2"/>
                  </a:outerShdw>
                </a:effectLst>
              </a:rPr>
              <a:t> INAN</a:t>
            </a:r>
            <a:br>
              <a:rPr lang="ro-RO" sz="2800" b="1" spc="0" dirty="0">
                <a:ln w="6600">
                  <a:solidFill>
                    <a:schemeClr val="accent2"/>
                  </a:solidFill>
                  <a:prstDash val="solid"/>
                </a:ln>
                <a:effectLst>
                  <a:outerShdw dist="38100" dir="2700000" algn="tl" rotWithShape="0">
                    <a:schemeClr val="accent2"/>
                  </a:outerShdw>
                </a:effectLst>
              </a:rPr>
            </a:br>
            <a:r>
              <a:rPr lang="ro-RO" sz="2800" b="1" spc="0" dirty="0">
                <a:ln w="6600">
                  <a:solidFill>
                    <a:schemeClr val="accent2"/>
                  </a:solidFill>
                  <a:prstDash val="solid"/>
                </a:ln>
                <a:effectLst>
                  <a:outerShdw dist="38100" dir="2700000" algn="tl" rotWithShape="0">
                    <a:schemeClr val="accent2"/>
                  </a:outerShdw>
                </a:effectLst>
              </a:rPr>
              <a:t>Student: Naz BK</a:t>
            </a:r>
            <a:br>
              <a:rPr lang="ro-RO" sz="2800" b="1" spc="0" dirty="0">
                <a:ln w="6600">
                  <a:solidFill>
                    <a:schemeClr val="accent2"/>
                  </a:solidFill>
                  <a:prstDash val="solid"/>
                </a:ln>
                <a:effectLst>
                  <a:outerShdw dist="38100" dir="2700000" algn="tl" rotWithShape="0">
                    <a:schemeClr val="accent2"/>
                  </a:outerShdw>
                </a:effectLst>
              </a:rPr>
            </a:br>
            <a:endParaRPr lang="ro-RO" sz="1200" b="1" spc="0" dirty="0">
              <a:ln w="6600">
                <a:solidFill>
                  <a:schemeClr val="accent2"/>
                </a:solidFill>
                <a:prstDash val="solid"/>
              </a:ln>
              <a:effectLst>
                <a:outerShdw dist="38100" dir="2700000" algn="tl" rotWithShape="0">
                  <a:schemeClr val="accent2"/>
                </a:outerShdw>
              </a:effectLst>
            </a:endParaRPr>
          </a:p>
        </p:txBody>
      </p:sp>
      <p:pic>
        <p:nvPicPr>
          <p:cNvPr id="5" name="Substituent conținut 4">
            <a:extLst>
              <a:ext uri="{FF2B5EF4-FFF2-40B4-BE49-F238E27FC236}">
                <a16:creationId xmlns:a16="http://schemas.microsoft.com/office/drawing/2014/main" id="{AAEF08D2-1693-42F1-AB50-1371FB676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4215367" y="143730"/>
            <a:ext cx="4644548" cy="6570539"/>
          </a:xfrm>
        </p:spPr>
      </p:pic>
    </p:spTree>
    <p:extLst>
      <p:ext uri="{BB962C8B-B14F-4D97-AF65-F5344CB8AC3E}">
        <p14:creationId xmlns:p14="http://schemas.microsoft.com/office/powerpoint/2010/main" val="1656369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u 1">
            <a:extLst>
              <a:ext uri="{FF2B5EF4-FFF2-40B4-BE49-F238E27FC236}">
                <a16:creationId xmlns:a16="http://schemas.microsoft.com/office/drawing/2014/main" id="{00E9917C-3CB6-461F-AB2B-ADBF0B2C381C}"/>
              </a:ext>
            </a:extLst>
          </p:cNvPr>
          <p:cNvSpPr>
            <a:spLocks noGrp="1"/>
          </p:cNvSpPr>
          <p:nvPr>
            <p:ph type="title"/>
          </p:nvPr>
        </p:nvSpPr>
        <p:spPr>
          <a:xfrm>
            <a:off x="581025" y="250825"/>
            <a:ext cx="11029950" cy="1014413"/>
          </a:xfrm>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Colegiul Tehnic de Căi Ferate „Unirea” Pașcani</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Maria Iosub</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a:ln w="6600">
                  <a:solidFill>
                    <a:schemeClr val="accent2"/>
                  </a:solidFill>
                  <a:prstDash val="solid"/>
                </a:ln>
                <a:solidFill>
                  <a:srgbClr val="FFFFFF"/>
                </a:solidFill>
                <a:effectLst>
                  <a:outerShdw dist="38100" dir="2700000" algn="tl" rotWithShape="0">
                    <a:schemeClr val="accent2"/>
                  </a:outerShdw>
                </a:effectLst>
              </a:rPr>
              <a:t>Student: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Clarisa.CTCFU</a:t>
            </a:r>
            <a:endParaRPr lang="ro-RO" sz="1200" dirty="0"/>
          </a:p>
        </p:txBody>
      </p:sp>
      <p:sp>
        <p:nvSpPr>
          <p:cNvPr id="3" name="Content Placeholder 2"/>
          <p:cNvSpPr>
            <a:spLocks noGrp="1"/>
          </p:cNvSpPr>
          <p:nvPr>
            <p:ph idx="1"/>
          </p:nvPr>
        </p:nvSpPr>
        <p:spPr>
          <a:xfrm>
            <a:off x="322556" y="1642819"/>
            <a:ext cx="2730346" cy="4759827"/>
          </a:xfrm>
        </p:spPr>
        <p:txBody>
          <a:bodyPr>
            <a:normAutofit lnSpcReduction="10000"/>
          </a:bodyPr>
          <a:lstStyle/>
          <a:p>
            <a:r>
              <a:rPr lang="en-US" dirty="0"/>
              <a:t>Live worksheets is a website, a tool used by most of my teachers, mostly in the period when we went exclusively to online school, as a method to grade and evaluate students individually on their work.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039" y="1507684"/>
            <a:ext cx="8706405" cy="489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29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629C3509-FBC4-477F-AB7B-D1150AA32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442" y="1172332"/>
            <a:ext cx="7830105" cy="5554481"/>
          </a:xfrm>
        </p:spPr>
      </p:pic>
      <p:sp>
        <p:nvSpPr>
          <p:cNvPr id="2" name="Titlu 1">
            <a:extLst>
              <a:ext uri="{FF2B5EF4-FFF2-40B4-BE49-F238E27FC236}">
                <a16:creationId xmlns:a16="http://schemas.microsoft.com/office/drawing/2014/main" id="{BAAB1210-85FE-40E5-BEBE-3F6A57336710}"/>
              </a:ext>
            </a:extLst>
          </p:cNvPr>
          <p:cNvSpPr>
            <a:spLocks noGrp="1"/>
          </p:cNvSpPr>
          <p:nvPr>
            <p:ph type="title"/>
          </p:nvPr>
        </p:nvSpPr>
        <p:spPr/>
        <p:txBody>
          <a:bodyPr>
            <a:noAutofit/>
          </a:bodyPr>
          <a:lstStyle/>
          <a:p>
            <a:r>
              <a:rPr lang="ro-RO" sz="24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a:ln w="6600">
                  <a:solidFill>
                    <a:schemeClr val="accent2"/>
                  </a:solidFill>
                  <a:prstDash val="solid"/>
                </a:ln>
                <a:solidFill>
                  <a:srgbClr val="FFFFFF"/>
                </a:solidFill>
                <a:effectLst>
                  <a:outerShdw dist="38100" dir="2700000" algn="tl" rotWithShape="0">
                    <a:schemeClr val="accent2"/>
                  </a:outerShdw>
                </a:effectLst>
              </a:rPr>
              <a:t>Şehit</a:t>
            </a:r>
            <a:r>
              <a:rPr lang="en-US" sz="2400" b="1" dirty="0">
                <a:ln w="6600">
                  <a:solidFill>
                    <a:schemeClr val="accent2"/>
                  </a:solidFill>
                  <a:prstDash val="solid"/>
                </a:ln>
                <a:solidFill>
                  <a:srgbClr val="FFFFFF"/>
                </a:solidFill>
                <a:effectLst>
                  <a:outerShdw dist="38100" dir="2700000" algn="tl" rotWithShape="0">
                    <a:schemeClr val="accent2"/>
                  </a:outerShdw>
                </a:effectLst>
              </a:rPr>
              <a:t> Pilot Hamza </a:t>
            </a:r>
            <a:r>
              <a:rPr lang="en-US" sz="2400" b="1" dirty="0" err="1">
                <a:ln w="6600">
                  <a:solidFill>
                    <a:schemeClr val="accent2"/>
                  </a:solidFill>
                  <a:prstDash val="solid"/>
                </a:ln>
                <a:solidFill>
                  <a:srgbClr val="FFFFFF"/>
                </a:solidFill>
                <a:effectLst>
                  <a:outerShdw dist="38100" dir="2700000" algn="tl" rotWithShape="0">
                    <a:schemeClr val="accent2"/>
                  </a:outerShdw>
                </a:effectLst>
              </a:rPr>
              <a:t>Gumussoy</a:t>
            </a:r>
            <a:r>
              <a:rPr lang="en-US" sz="2400" b="1" dirty="0">
                <a:ln w="6600">
                  <a:solidFill>
                    <a:schemeClr val="accent2"/>
                  </a:solidFill>
                  <a:prstDash val="solid"/>
                </a:ln>
                <a:solidFill>
                  <a:srgbClr val="FFFFFF"/>
                </a:solidFill>
                <a:effectLst>
                  <a:outerShdw dist="38100" dir="2700000" algn="tl" rotWithShape="0">
                    <a:schemeClr val="accent2"/>
                  </a:outerShdw>
                </a:effectLst>
              </a:rPr>
              <a:t> Science High School</a:t>
            </a:r>
            <a:br>
              <a:rPr lang="ro-RO" sz="2400" b="1" dirty="0">
                <a:ln w="6600">
                  <a:solidFill>
                    <a:schemeClr val="accent2"/>
                  </a:solidFill>
                  <a:prstDash val="solid"/>
                </a:ln>
                <a:solidFill>
                  <a:srgbClr val="FFFFFF"/>
                </a:solidFill>
                <a:effectLst>
                  <a:outerShdw dist="38100" dir="2700000" algn="tl" rotWithShape="0">
                    <a:schemeClr val="accent2"/>
                  </a:outerShdw>
                </a:effectLst>
              </a:rPr>
            </a:br>
            <a:r>
              <a:rPr lang="ro-RO" sz="24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Nalan</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Akkoc</a:t>
            </a:r>
            <a:br>
              <a:rPr lang="ro-RO" sz="2400" b="1" dirty="0">
                <a:ln w="6600">
                  <a:solidFill>
                    <a:schemeClr val="accent2"/>
                  </a:solidFill>
                  <a:prstDash val="solid"/>
                </a:ln>
                <a:solidFill>
                  <a:srgbClr val="FFFFFF"/>
                </a:solidFill>
                <a:effectLst>
                  <a:outerShdw dist="38100" dir="2700000" algn="tl" rotWithShape="0">
                    <a:schemeClr val="accent2"/>
                  </a:outerShdw>
                </a:effectLst>
              </a:rPr>
            </a:br>
            <a:r>
              <a:rPr lang="ro-RO" sz="2400" b="1" dirty="0">
                <a:ln w="6600">
                  <a:solidFill>
                    <a:schemeClr val="accent2"/>
                  </a:solidFill>
                  <a:prstDash val="solid"/>
                </a:ln>
                <a:solidFill>
                  <a:srgbClr val="FFFFFF"/>
                </a:solidFill>
                <a:effectLst>
                  <a:outerShdw dist="38100" dir="2700000" algn="tl" rotWithShape="0">
                    <a:schemeClr val="accent2"/>
                  </a:outerShdw>
                </a:effectLst>
              </a:rPr>
              <a:t>Student: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Elif</a:t>
            </a:r>
            <a:r>
              <a:rPr lang="ro-RO" sz="2400" b="1" dirty="0">
                <a:ln w="6600">
                  <a:solidFill>
                    <a:schemeClr val="accent2"/>
                  </a:solidFill>
                  <a:prstDash val="solid"/>
                </a:ln>
                <a:solidFill>
                  <a:srgbClr val="FFFFFF"/>
                </a:solidFill>
                <a:effectLst>
                  <a:outerShdw dist="38100" dir="2700000" algn="tl" rotWithShape="0">
                    <a:schemeClr val="accent2"/>
                  </a:outerShdw>
                </a:effectLst>
              </a:rPr>
              <a:t> SPHGFL</a:t>
            </a:r>
          </a:p>
        </p:txBody>
      </p:sp>
    </p:spTree>
    <p:extLst>
      <p:ext uri="{BB962C8B-B14F-4D97-AF65-F5344CB8AC3E}">
        <p14:creationId xmlns:p14="http://schemas.microsoft.com/office/powerpoint/2010/main" val="1595286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AAB1210-85FE-40E5-BEBE-3F6A57336710}"/>
              </a:ext>
            </a:extLst>
          </p:cNvPr>
          <p:cNvSpPr>
            <a:spLocks noGrp="1"/>
          </p:cNvSpPr>
          <p:nvPr>
            <p:ph type="title"/>
          </p:nvPr>
        </p:nvSpPr>
        <p:spPr/>
        <p:txBody>
          <a:bodyPr>
            <a:noAutofit/>
          </a:bodyPr>
          <a:lstStyle/>
          <a:p>
            <a:r>
              <a:rPr lang="ro-RO" sz="24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a:ln w="6600">
                  <a:solidFill>
                    <a:schemeClr val="accent2"/>
                  </a:solidFill>
                  <a:prstDash val="solid"/>
                </a:ln>
                <a:solidFill>
                  <a:srgbClr val="FFFFFF"/>
                </a:solidFill>
                <a:effectLst>
                  <a:outerShdw dist="38100" dir="2700000" algn="tl" rotWithShape="0">
                    <a:schemeClr val="accent2"/>
                  </a:outerShdw>
                </a:effectLst>
              </a:rPr>
              <a:t>Şehit</a:t>
            </a:r>
            <a:r>
              <a:rPr lang="en-US" sz="2400" b="1" dirty="0">
                <a:ln w="6600">
                  <a:solidFill>
                    <a:schemeClr val="accent2"/>
                  </a:solidFill>
                  <a:prstDash val="solid"/>
                </a:ln>
                <a:solidFill>
                  <a:srgbClr val="FFFFFF"/>
                </a:solidFill>
                <a:effectLst>
                  <a:outerShdw dist="38100" dir="2700000" algn="tl" rotWithShape="0">
                    <a:schemeClr val="accent2"/>
                  </a:outerShdw>
                </a:effectLst>
              </a:rPr>
              <a:t> Pilot Hamza </a:t>
            </a:r>
            <a:r>
              <a:rPr lang="en-US" sz="2400" b="1" dirty="0" err="1">
                <a:ln w="6600">
                  <a:solidFill>
                    <a:schemeClr val="accent2"/>
                  </a:solidFill>
                  <a:prstDash val="solid"/>
                </a:ln>
                <a:solidFill>
                  <a:srgbClr val="FFFFFF"/>
                </a:solidFill>
                <a:effectLst>
                  <a:outerShdw dist="38100" dir="2700000" algn="tl" rotWithShape="0">
                    <a:schemeClr val="accent2"/>
                  </a:outerShdw>
                </a:effectLst>
              </a:rPr>
              <a:t>Gumussoy</a:t>
            </a:r>
            <a:r>
              <a:rPr lang="en-US" sz="2400" b="1" dirty="0">
                <a:ln w="6600">
                  <a:solidFill>
                    <a:schemeClr val="accent2"/>
                  </a:solidFill>
                  <a:prstDash val="solid"/>
                </a:ln>
                <a:solidFill>
                  <a:srgbClr val="FFFFFF"/>
                </a:solidFill>
                <a:effectLst>
                  <a:outerShdw dist="38100" dir="2700000" algn="tl" rotWithShape="0">
                    <a:schemeClr val="accent2"/>
                  </a:outerShdw>
                </a:effectLst>
              </a:rPr>
              <a:t> Science High School</a:t>
            </a:r>
            <a:br>
              <a:rPr lang="ro-RO" sz="2400" b="1" dirty="0">
                <a:ln w="6600">
                  <a:solidFill>
                    <a:schemeClr val="accent2"/>
                  </a:solidFill>
                  <a:prstDash val="solid"/>
                </a:ln>
                <a:solidFill>
                  <a:srgbClr val="FFFFFF"/>
                </a:solidFill>
                <a:effectLst>
                  <a:outerShdw dist="38100" dir="2700000" algn="tl" rotWithShape="0">
                    <a:schemeClr val="accent2"/>
                  </a:outerShdw>
                </a:effectLst>
              </a:rPr>
            </a:br>
            <a:r>
              <a:rPr lang="ro-RO" sz="24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Nalan</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Akkoc</a:t>
            </a:r>
            <a:br>
              <a:rPr lang="ro-RO" sz="2400" b="1" dirty="0">
                <a:ln w="6600">
                  <a:solidFill>
                    <a:schemeClr val="accent2"/>
                  </a:solidFill>
                  <a:prstDash val="solid"/>
                </a:ln>
                <a:solidFill>
                  <a:srgbClr val="FFFFFF"/>
                </a:solidFill>
                <a:effectLst>
                  <a:outerShdw dist="38100" dir="2700000" algn="tl" rotWithShape="0">
                    <a:schemeClr val="accent2"/>
                  </a:outerShdw>
                </a:effectLst>
              </a:rPr>
            </a:br>
            <a:r>
              <a:rPr lang="ro-RO" sz="2400" b="1" dirty="0">
                <a:ln w="6600">
                  <a:solidFill>
                    <a:schemeClr val="accent2"/>
                  </a:solidFill>
                  <a:prstDash val="solid"/>
                </a:ln>
                <a:solidFill>
                  <a:srgbClr val="FFFFFF"/>
                </a:solidFill>
                <a:effectLst>
                  <a:outerShdw dist="38100" dir="2700000" algn="tl" rotWithShape="0">
                    <a:schemeClr val="accent2"/>
                  </a:outerShdw>
                </a:effectLst>
              </a:rPr>
              <a:t>Student: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Buğra</a:t>
            </a:r>
            <a:r>
              <a:rPr lang="ro-RO" sz="2400" b="1" dirty="0">
                <a:ln w="6600">
                  <a:solidFill>
                    <a:schemeClr val="accent2"/>
                  </a:solidFill>
                  <a:prstDash val="solid"/>
                </a:ln>
                <a:solidFill>
                  <a:srgbClr val="FFFFFF"/>
                </a:solidFill>
                <a:effectLst>
                  <a:outerShdw dist="38100" dir="2700000" algn="tl" rotWithShape="0">
                    <a:schemeClr val="accent2"/>
                  </a:outerShdw>
                </a:effectLst>
              </a:rPr>
              <a:t> SPHGFL</a:t>
            </a:r>
          </a:p>
        </p:txBody>
      </p:sp>
      <p:pic>
        <p:nvPicPr>
          <p:cNvPr id="5" name="Substituent conținut 4">
            <a:extLst>
              <a:ext uri="{FF2B5EF4-FFF2-40B4-BE49-F238E27FC236}">
                <a16:creationId xmlns:a16="http://schemas.microsoft.com/office/drawing/2014/main" id="{629C3509-FBC4-477F-AB7B-D1150AA320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14423" y="1981535"/>
            <a:ext cx="8030081" cy="4516920"/>
          </a:xfrm>
        </p:spPr>
      </p:pic>
    </p:spTree>
    <p:extLst>
      <p:ext uri="{BB962C8B-B14F-4D97-AF65-F5344CB8AC3E}">
        <p14:creationId xmlns:p14="http://schemas.microsoft.com/office/powerpoint/2010/main" val="368040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AAB1210-85FE-40E5-BEBE-3F6A57336710}"/>
              </a:ext>
            </a:extLst>
          </p:cNvPr>
          <p:cNvSpPr>
            <a:spLocks noGrp="1"/>
          </p:cNvSpPr>
          <p:nvPr>
            <p:ph type="title"/>
          </p:nvPr>
        </p:nvSpPr>
        <p:spPr/>
        <p:txBody>
          <a:bodyPr>
            <a:noAutofit/>
          </a:bodyPr>
          <a:lstStyle/>
          <a:p>
            <a:r>
              <a:rPr lang="ro-RO" sz="24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400" b="1" dirty="0">
                <a:ln w="6600">
                  <a:solidFill>
                    <a:schemeClr val="accent2"/>
                  </a:solidFill>
                  <a:prstDash val="solid"/>
                </a:ln>
                <a:solidFill>
                  <a:srgbClr val="FFFFFF"/>
                </a:solidFill>
                <a:effectLst>
                  <a:outerShdw dist="38100" dir="2700000" algn="tl" rotWithShape="0">
                    <a:schemeClr val="accent2"/>
                  </a:outerShdw>
                </a:effectLst>
              </a:rPr>
              <a:t>: Liceul cu Program Sportiv Bistrița</a:t>
            </a:r>
            <a:br>
              <a:rPr lang="ro-RO" sz="2400" b="1" dirty="0">
                <a:ln w="6600">
                  <a:solidFill>
                    <a:schemeClr val="accent2"/>
                  </a:solidFill>
                  <a:prstDash val="solid"/>
                </a:ln>
                <a:solidFill>
                  <a:srgbClr val="FFFFFF"/>
                </a:solidFill>
                <a:effectLst>
                  <a:outerShdw dist="38100" dir="2700000" algn="tl" rotWithShape="0">
                    <a:schemeClr val="accent2"/>
                  </a:outerShdw>
                </a:effectLst>
              </a:rPr>
            </a:br>
            <a:r>
              <a:rPr lang="ro-RO" sz="24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400" b="1" dirty="0">
                <a:ln w="6600">
                  <a:solidFill>
                    <a:schemeClr val="accent2"/>
                  </a:solidFill>
                  <a:prstDash val="solid"/>
                </a:ln>
                <a:solidFill>
                  <a:srgbClr val="FFFFFF"/>
                </a:solidFill>
                <a:effectLst>
                  <a:outerShdw dist="38100" dir="2700000" algn="tl" rotWithShape="0">
                    <a:schemeClr val="accent2"/>
                  </a:outerShdw>
                </a:effectLst>
              </a:rPr>
              <a:t> </a:t>
            </a:r>
            <a:r>
              <a:rPr lang="ro-RO" sz="24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400" b="1" dirty="0">
                <a:ln w="6600">
                  <a:solidFill>
                    <a:schemeClr val="accent2"/>
                  </a:solidFill>
                  <a:prstDash val="solid"/>
                </a:ln>
                <a:solidFill>
                  <a:srgbClr val="FFFFFF"/>
                </a:solidFill>
                <a:effectLst>
                  <a:outerShdw dist="38100" dir="2700000" algn="tl" rotWithShape="0">
                    <a:schemeClr val="accent2"/>
                  </a:outerShdw>
                </a:effectLst>
              </a:rPr>
              <a:t>: Mihaela </a:t>
            </a:r>
            <a:r>
              <a:rPr lang="ro-RO" sz="2400" b="1" dirty="0" err="1">
                <a:ln w="6600">
                  <a:solidFill>
                    <a:schemeClr val="accent2"/>
                  </a:solidFill>
                  <a:prstDash val="solid"/>
                </a:ln>
                <a:solidFill>
                  <a:srgbClr val="FFFFFF"/>
                </a:solidFill>
                <a:effectLst>
                  <a:outerShdw dist="38100" dir="2700000" algn="tl" rotWithShape="0">
                    <a:schemeClr val="accent2"/>
                  </a:outerShdw>
                </a:effectLst>
              </a:rPr>
              <a:t>Beraru</a:t>
            </a:r>
            <a:br>
              <a:rPr lang="ro-RO" sz="2400" b="1" dirty="0">
                <a:ln w="6600">
                  <a:solidFill>
                    <a:schemeClr val="accent2"/>
                  </a:solidFill>
                  <a:prstDash val="solid"/>
                </a:ln>
                <a:solidFill>
                  <a:srgbClr val="FFFFFF"/>
                </a:solidFill>
                <a:effectLst>
                  <a:outerShdw dist="38100" dir="2700000" algn="tl" rotWithShape="0">
                    <a:schemeClr val="accent2"/>
                  </a:outerShdw>
                </a:effectLst>
              </a:rPr>
            </a:br>
            <a:r>
              <a:rPr lang="ro-RO" sz="2400" b="1" dirty="0">
                <a:ln w="6600">
                  <a:solidFill>
                    <a:schemeClr val="accent2"/>
                  </a:solidFill>
                  <a:prstDash val="solid"/>
                </a:ln>
                <a:solidFill>
                  <a:srgbClr val="FFFFFF"/>
                </a:solidFill>
                <a:effectLst>
                  <a:outerShdw dist="38100" dir="2700000" algn="tl" rotWithShape="0">
                    <a:schemeClr val="accent2"/>
                  </a:outerShdw>
                </a:effectLst>
              </a:rPr>
              <a:t>Student: Gabriela LPS</a:t>
            </a:r>
          </a:p>
        </p:txBody>
      </p:sp>
      <p:pic>
        <p:nvPicPr>
          <p:cNvPr id="5" name="Substituent conținut 4">
            <a:extLst>
              <a:ext uri="{FF2B5EF4-FFF2-40B4-BE49-F238E27FC236}">
                <a16:creationId xmlns:a16="http://schemas.microsoft.com/office/drawing/2014/main" id="{629C3509-FBC4-477F-AB7B-D1150AA32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358284" y="1915898"/>
            <a:ext cx="7597811" cy="4275911"/>
          </a:xfrm>
        </p:spPr>
      </p:pic>
    </p:spTree>
    <p:extLst>
      <p:ext uri="{BB962C8B-B14F-4D97-AF65-F5344CB8AC3E}">
        <p14:creationId xmlns:p14="http://schemas.microsoft.com/office/powerpoint/2010/main" val="1429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AAB1210-85FE-40E5-BEBE-3F6A57336710}"/>
              </a:ext>
            </a:extLst>
          </p:cNvPr>
          <p:cNvSpPr>
            <a:spLocks noGrp="1"/>
          </p:cNvSpPr>
          <p:nvPr>
            <p:ph type="title"/>
          </p:nvPr>
        </p:nvSpPr>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Liceul cu Program Sportiv Bistrița</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Adriana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Toderic</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Students</a:t>
            </a:r>
            <a:r>
              <a:rPr lang="ro-RO" sz="2800" b="1" dirty="0">
                <a:ln w="6600">
                  <a:solidFill>
                    <a:schemeClr val="accent2"/>
                  </a:solidFill>
                  <a:prstDash val="solid"/>
                </a:ln>
                <a:solidFill>
                  <a:srgbClr val="FFFFFF"/>
                </a:solidFill>
                <a:effectLst>
                  <a:outerShdw dist="38100" dir="2700000" algn="tl" rotWithShape="0">
                    <a:schemeClr val="accent2"/>
                  </a:outerShdw>
                </a:effectLst>
              </a:rPr>
              <a:t>: Mihai LPS  &amp; Raul LPS</a:t>
            </a:r>
          </a:p>
        </p:txBody>
      </p:sp>
      <p:pic>
        <p:nvPicPr>
          <p:cNvPr id="5" name="Substituent conținut 4">
            <a:extLst>
              <a:ext uri="{FF2B5EF4-FFF2-40B4-BE49-F238E27FC236}">
                <a16:creationId xmlns:a16="http://schemas.microsoft.com/office/drawing/2014/main" id="{629C3509-FBC4-477F-AB7B-D1150AA32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5118099" y="879355"/>
            <a:ext cx="6538281" cy="4903710"/>
          </a:xfrm>
        </p:spPr>
      </p:pic>
    </p:spTree>
    <p:extLst>
      <p:ext uri="{BB962C8B-B14F-4D97-AF65-F5344CB8AC3E}">
        <p14:creationId xmlns:p14="http://schemas.microsoft.com/office/powerpoint/2010/main" val="275332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AAB1210-85FE-40E5-BEBE-3F6A57336710}"/>
              </a:ext>
            </a:extLst>
          </p:cNvPr>
          <p:cNvSpPr>
            <a:spLocks noGrp="1"/>
          </p:cNvSpPr>
          <p:nvPr>
            <p:ph type="title"/>
          </p:nvPr>
        </p:nvSpPr>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Jõhvi</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Russian</a:t>
            </a:r>
            <a:r>
              <a:rPr lang="ro-RO" sz="2800" b="1" dirty="0">
                <a:ln w="6600">
                  <a:solidFill>
                    <a:schemeClr val="accent2"/>
                  </a:solidFill>
                  <a:prstDash val="solid"/>
                </a:ln>
                <a:solidFill>
                  <a:srgbClr val="FFFFFF"/>
                </a:solidFill>
                <a:effectLst>
                  <a:outerShdw dist="38100" dir="2700000" algn="tl" rotWithShape="0">
                    <a:schemeClr val="accent2"/>
                  </a:outerShdw>
                </a:effectLst>
              </a:rPr>
              <a:t> Basic </a:t>
            </a:r>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Galina </a:t>
            </a:r>
            <a:r>
              <a:rPr lang="ro-RO" sz="2800" b="1" dirty="0" err="1">
                <a:ln w="6600">
                  <a:solidFill>
                    <a:schemeClr val="accent2"/>
                  </a:solidFill>
                  <a:prstDash val="solid"/>
                </a:ln>
                <a:solidFill>
                  <a:srgbClr val="FFFFFF"/>
                </a:solidFill>
                <a:effectLst>
                  <a:outerShdw dist="38100" dir="2700000" algn="tl" rotWithShape="0">
                    <a:schemeClr val="accent2"/>
                  </a:outerShdw>
                </a:effectLst>
              </a:rPr>
              <a:t>Safronova</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Students</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Enelia.jvp</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Ksenia.jvp</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Anelia.jvp</a:t>
            </a:r>
            <a:endParaRPr lang="ro-RO"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Substituent conținut 3">
            <a:extLst>
              <a:ext uri="{FF2B5EF4-FFF2-40B4-BE49-F238E27FC236}">
                <a16:creationId xmlns:a16="http://schemas.microsoft.com/office/drawing/2014/main" id="{AA833F53-9BF1-445D-AB30-AF8E811BDB4B}"/>
              </a:ext>
            </a:extLst>
          </p:cNvPr>
          <p:cNvSpPr>
            <a:spLocks noGrp="1"/>
          </p:cNvSpPr>
          <p:nvPr>
            <p:ph idx="1"/>
          </p:nvPr>
        </p:nvSpPr>
        <p:spPr>
          <a:xfrm>
            <a:off x="3630967" y="2556931"/>
            <a:ext cx="4537866" cy="3495643"/>
          </a:xfrm>
        </p:spPr>
        <p:txBody>
          <a:bodyPr>
            <a:normAutofit fontScale="85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ro-RO"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Jõhvi Russian Basic School team decided present LearningApps. We used it in this project.</a:t>
            </a:r>
            <a:endParaRPr kumimoji="0" lang="ro-RO" altLang="ro-R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ro-RO"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https://learningapps.org/display?v=p0e2chtua21</a:t>
            </a:r>
            <a:endParaRPr kumimoji="0" lang="ro-RO" altLang="ro-R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LearningApps.org is a Web 2.0 application, to support learning and teaching processes with small interactive modules. Those modules can be used directly in learning materials, but also for self studying. The aim is to collect reusable building blocks and make them available to everyone.</a:t>
            </a:r>
            <a:endParaRPr kumimoji="0" lang="ro-RO" altLang="ro-R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convenient that in one space you create materials, save them and have the opportunity to get acquainted with a large collection of resources created by other authors. The great thing is that your materials can be edited at any time if necessary, and the work process is quite simple.</a:t>
            </a:r>
            <a:endParaRPr kumimoji="0" lang="ro-RO" altLang="ro-RO" sz="1100" b="0" i="0" u="none" strike="noStrike" cap="none" normalizeH="0" baseline="0" dirty="0">
              <a:ln>
                <a:noFill/>
              </a:ln>
              <a:solidFill>
                <a:schemeClr val="tx1"/>
              </a:solidFill>
              <a:effectLst/>
            </a:endParaRPr>
          </a:p>
          <a:p>
            <a:endParaRPr lang="ro-RO" dirty="0"/>
          </a:p>
        </p:txBody>
      </p:sp>
      <p:pic>
        <p:nvPicPr>
          <p:cNvPr id="1026" name="Рисунок 1">
            <a:extLst>
              <a:ext uri="{FF2B5EF4-FFF2-40B4-BE49-F238E27FC236}">
                <a16:creationId xmlns:a16="http://schemas.microsoft.com/office/drawing/2014/main" id="{211D5AE8-6C21-4062-ACB6-6A063953B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6" y="3231995"/>
            <a:ext cx="3048000" cy="19129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2">
            <a:extLst>
              <a:ext uri="{FF2B5EF4-FFF2-40B4-BE49-F238E27FC236}">
                <a16:creationId xmlns:a16="http://schemas.microsoft.com/office/drawing/2014/main" id="{351DF56B-3EF9-440D-8A48-D54F98C77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833" y="3160457"/>
            <a:ext cx="3297668" cy="24748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535D9228-4163-4B11-8731-85E015DD3E51}"/>
              </a:ext>
            </a:extLst>
          </p:cNvPr>
          <p:cNvSpPr>
            <a:spLocks noChangeArrowheads="1"/>
          </p:cNvSpPr>
          <p:nvPr/>
        </p:nvSpPr>
        <p:spPr bwMode="auto">
          <a:xfrm>
            <a:off x="0" y="4800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Tree>
    <p:extLst>
      <p:ext uri="{BB962C8B-B14F-4D97-AF65-F5344CB8AC3E}">
        <p14:creationId xmlns:p14="http://schemas.microsoft.com/office/powerpoint/2010/main" val="1054388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9236FB-47E9-431C-AF69-F3D9DCBB3AB3}"/>
              </a:ext>
            </a:extLst>
          </p:cNvPr>
          <p:cNvSpPr>
            <a:spLocks noGrp="1"/>
          </p:cNvSpPr>
          <p:nvPr>
            <p:ph type="title"/>
          </p:nvPr>
        </p:nvSpPr>
        <p:spPr>
          <a:xfrm>
            <a:off x="1953087" y="624110"/>
            <a:ext cx="9551525" cy="1280890"/>
          </a:xfrm>
        </p:spPr>
        <p:txBody>
          <a:bodyPr>
            <a:noAutofit/>
          </a:bodyPr>
          <a:lstStyle/>
          <a:p>
            <a:r>
              <a:rPr lang="ro-RO" b="1" dirty="0" err="1">
                <a:ln w="6600">
                  <a:solidFill>
                    <a:schemeClr val="accent2"/>
                  </a:solidFill>
                  <a:prstDash val="solid"/>
                </a:ln>
                <a:solidFill>
                  <a:srgbClr val="FFFFFF"/>
                </a:solidFill>
                <a:effectLst>
                  <a:outerShdw dist="38100" dir="2700000" algn="tl" rotWithShape="0">
                    <a:schemeClr val="accent2"/>
                  </a:outerShdw>
                </a:effectLst>
              </a:rPr>
              <a:t>School</a:t>
            </a:r>
            <a:r>
              <a:rPr lang="ro-RO" b="1" dirty="0">
                <a:ln w="6600">
                  <a:solidFill>
                    <a:schemeClr val="accent2"/>
                  </a:solidFill>
                  <a:prstDash val="solid"/>
                </a:ln>
                <a:solidFill>
                  <a:srgbClr val="FFFFFF"/>
                </a:solidFill>
                <a:effectLst>
                  <a:outerShdw dist="38100" dir="2700000" algn="tl" rotWithShape="0">
                    <a:schemeClr val="accent2"/>
                  </a:outerShdw>
                </a:effectLst>
              </a:rPr>
              <a:t>: Colegiul Național Petru Rareș</a:t>
            </a:r>
            <a:br>
              <a:rPr lang="ro-RO" b="1" dirty="0">
                <a:ln w="6600">
                  <a:solidFill>
                    <a:schemeClr val="accent2"/>
                  </a:solidFill>
                  <a:prstDash val="solid"/>
                </a:ln>
                <a:solidFill>
                  <a:srgbClr val="FFFFFF"/>
                </a:solidFill>
                <a:effectLst>
                  <a:outerShdw dist="38100" dir="2700000" algn="tl" rotWithShape="0">
                    <a:schemeClr val="accent2"/>
                  </a:outerShdw>
                </a:effectLst>
              </a:rPr>
            </a:br>
            <a:r>
              <a:rPr lang="ro-RO"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b="1" dirty="0">
                <a:ln w="6600">
                  <a:solidFill>
                    <a:schemeClr val="accent2"/>
                  </a:solidFill>
                  <a:prstDash val="solid"/>
                </a:ln>
                <a:solidFill>
                  <a:srgbClr val="FFFFFF"/>
                </a:solidFill>
                <a:effectLst>
                  <a:outerShdw dist="38100" dir="2700000" algn="tl" rotWithShape="0">
                    <a:schemeClr val="accent2"/>
                  </a:outerShdw>
                </a:effectLst>
              </a:rPr>
              <a:t> </a:t>
            </a:r>
            <a:r>
              <a:rPr lang="ro-RO" b="1" dirty="0" err="1">
                <a:ln w="6600">
                  <a:solidFill>
                    <a:schemeClr val="accent2"/>
                  </a:solidFill>
                  <a:prstDash val="solid"/>
                </a:ln>
                <a:solidFill>
                  <a:srgbClr val="FFFFFF"/>
                </a:solidFill>
                <a:effectLst>
                  <a:outerShdw dist="38100" dir="2700000" algn="tl" rotWithShape="0">
                    <a:schemeClr val="accent2"/>
                  </a:outerShdw>
                </a:effectLst>
              </a:rPr>
              <a:t>teacher</a:t>
            </a:r>
            <a:r>
              <a:rPr lang="ro-RO" b="1" dirty="0">
                <a:ln w="6600">
                  <a:solidFill>
                    <a:schemeClr val="accent2"/>
                  </a:solidFill>
                  <a:prstDash val="solid"/>
                </a:ln>
                <a:solidFill>
                  <a:srgbClr val="FFFFFF"/>
                </a:solidFill>
                <a:effectLst>
                  <a:outerShdw dist="38100" dir="2700000" algn="tl" rotWithShape="0">
                    <a:schemeClr val="accent2"/>
                  </a:outerShdw>
                </a:effectLst>
              </a:rPr>
              <a:t>: Corina Rus</a:t>
            </a:r>
            <a:br>
              <a:rPr lang="ro-RO" b="1" dirty="0">
                <a:ln w="6600">
                  <a:solidFill>
                    <a:schemeClr val="accent2"/>
                  </a:solidFill>
                  <a:prstDash val="solid"/>
                </a:ln>
                <a:solidFill>
                  <a:srgbClr val="FFFFFF"/>
                </a:solidFill>
                <a:effectLst>
                  <a:outerShdw dist="38100" dir="2700000" algn="tl" rotWithShape="0">
                    <a:schemeClr val="accent2"/>
                  </a:outerShdw>
                </a:effectLst>
              </a:rPr>
            </a:br>
            <a:r>
              <a:rPr lang="ro-RO" b="1" dirty="0">
                <a:ln w="6600">
                  <a:solidFill>
                    <a:schemeClr val="accent2"/>
                  </a:solidFill>
                  <a:prstDash val="solid"/>
                </a:ln>
                <a:solidFill>
                  <a:srgbClr val="FFFFFF"/>
                </a:solidFill>
                <a:effectLst>
                  <a:outerShdw dist="38100" dir="2700000" algn="tl" rotWithShape="0">
                    <a:schemeClr val="accent2"/>
                  </a:outerShdw>
                </a:effectLst>
              </a:rPr>
              <a:t>Student: Attila CNPR</a:t>
            </a:r>
            <a:endParaRPr lang="ro-RO" sz="2800" dirty="0"/>
          </a:p>
        </p:txBody>
      </p:sp>
      <p:pic>
        <p:nvPicPr>
          <p:cNvPr id="5" name="Substituent conținut 4">
            <a:extLst>
              <a:ext uri="{FF2B5EF4-FFF2-40B4-BE49-F238E27FC236}">
                <a16:creationId xmlns:a16="http://schemas.microsoft.com/office/drawing/2014/main" id="{AAEF08D2-1693-42F1-AB50-1371FB676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5746" y="2701772"/>
            <a:ext cx="8212346" cy="3778250"/>
          </a:xfrm>
        </p:spPr>
      </p:pic>
      <p:sp>
        <p:nvSpPr>
          <p:cNvPr id="6" name="CasetăText 5">
            <a:extLst>
              <a:ext uri="{FF2B5EF4-FFF2-40B4-BE49-F238E27FC236}">
                <a16:creationId xmlns:a16="http://schemas.microsoft.com/office/drawing/2014/main" id="{A5F78D3A-3E3E-49D2-9622-1D4C02DFD21D}"/>
              </a:ext>
            </a:extLst>
          </p:cNvPr>
          <p:cNvSpPr txBox="1"/>
          <p:nvPr/>
        </p:nvSpPr>
        <p:spPr>
          <a:xfrm>
            <a:off x="603908" y="2701772"/>
            <a:ext cx="2680829" cy="4031873"/>
          </a:xfrm>
          <a:prstGeom prst="rect">
            <a:avLst/>
          </a:prstGeom>
          <a:noFill/>
        </p:spPr>
        <p:txBody>
          <a:bodyPr wrap="square" rtlCol="0">
            <a:spAutoFit/>
          </a:bodyPr>
          <a:lstStyle/>
          <a:p>
            <a:r>
              <a:rPr lang="en-US" sz="1600" dirty="0">
                <a:solidFill>
                  <a:schemeClr val="accent3">
                    <a:lumMod val="75000"/>
                  </a:schemeClr>
                </a:solidFill>
              </a:rPr>
              <a:t>The app that our team has chosen is “Prezi”. It’s very easy to use and with it we can create many type of presentation. We can add pictures, videos and a lot of animated content. You can make a lot of interesting and useful things with it. Those presentations you can share with anyone, you can send it to someone, you can save it or you can post it on the website too.</a:t>
            </a:r>
            <a:endParaRPr lang="ro-RO" sz="1600" dirty="0">
              <a:solidFill>
                <a:schemeClr val="accent3">
                  <a:lumMod val="75000"/>
                </a:schemeClr>
              </a:solidFill>
            </a:endParaRPr>
          </a:p>
        </p:txBody>
      </p:sp>
    </p:spTree>
    <p:extLst>
      <p:ext uri="{BB962C8B-B14F-4D97-AF65-F5344CB8AC3E}">
        <p14:creationId xmlns:p14="http://schemas.microsoft.com/office/powerpoint/2010/main" val="38809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9236FB-47E9-431C-AF69-F3D9DCBB3AB3}"/>
              </a:ext>
            </a:extLst>
          </p:cNvPr>
          <p:cNvSpPr>
            <a:spLocks noGrp="1"/>
          </p:cNvSpPr>
          <p:nvPr>
            <p:ph type="title"/>
          </p:nvPr>
        </p:nvSpPr>
        <p:spPr>
          <a:xfrm>
            <a:off x="443883" y="624110"/>
            <a:ext cx="11060729" cy="1280890"/>
          </a:xfrm>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en-US" sz="2800" b="1" dirty="0">
                <a:ln w="6600">
                  <a:solidFill>
                    <a:schemeClr val="accent2"/>
                  </a:solidFill>
                  <a:prstDash val="solid"/>
                </a:ln>
                <a:solidFill>
                  <a:srgbClr val="FFFFFF"/>
                </a:solidFill>
                <a:effectLst>
                  <a:outerShdw dist="38100" dir="2700000" algn="tl" rotWithShape="0">
                    <a:schemeClr val="accent2"/>
                  </a:outerShdw>
                </a:effectLst>
              </a:rPr>
              <a:t>Adana </a:t>
            </a:r>
            <a:r>
              <a:rPr lang="en-US" sz="2800" b="1" dirty="0" err="1">
                <a:ln w="6600">
                  <a:solidFill>
                    <a:schemeClr val="accent2"/>
                  </a:solidFill>
                  <a:prstDash val="solid"/>
                </a:ln>
                <a:solidFill>
                  <a:srgbClr val="FFFFFF"/>
                </a:solidFill>
                <a:effectLst>
                  <a:outerShdw dist="38100" dir="2700000" algn="tl" rotWithShape="0">
                    <a:schemeClr val="accent2"/>
                  </a:outerShdw>
                </a:effectLst>
              </a:rPr>
              <a:t>Bahtiyar</a:t>
            </a:r>
            <a:r>
              <a:rPr lang="en-US" sz="2800" b="1" dirty="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a:ln w="6600">
                  <a:solidFill>
                    <a:schemeClr val="accent2"/>
                  </a:solidFill>
                  <a:prstDash val="solid"/>
                </a:ln>
                <a:solidFill>
                  <a:srgbClr val="FFFFFF"/>
                </a:solidFill>
                <a:effectLst>
                  <a:outerShdw dist="38100" dir="2700000" algn="tl" rotWithShape="0">
                    <a:schemeClr val="accent2"/>
                  </a:outerShdw>
                </a:effectLst>
              </a:rPr>
              <a:t>Vahabzade</a:t>
            </a:r>
            <a:r>
              <a:rPr lang="en-US" sz="2800" b="1" dirty="0">
                <a:ln w="6600">
                  <a:solidFill>
                    <a:schemeClr val="accent2"/>
                  </a:solidFill>
                  <a:prstDash val="solid"/>
                </a:ln>
                <a:solidFill>
                  <a:srgbClr val="FFFFFF"/>
                </a:solidFill>
                <a:effectLst>
                  <a:outerShdw dist="38100" dir="2700000" algn="tl" rotWithShape="0">
                    <a:schemeClr val="accent2"/>
                  </a:outerShdw>
                </a:effectLst>
              </a:rPr>
              <a:t> Social Sciences High School </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Demet</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Tural</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a:ln w="6600">
                  <a:solidFill>
                    <a:schemeClr val="accent2"/>
                  </a:solidFill>
                  <a:prstDash val="solid"/>
                </a:ln>
                <a:solidFill>
                  <a:srgbClr val="FFFFFF"/>
                </a:solidFill>
                <a:effectLst>
                  <a:outerShdw dist="38100" dir="2700000" algn="tl" rotWithShape="0">
                    <a:schemeClr val="accent2"/>
                  </a:outerShdw>
                </a:effectLst>
              </a:rPr>
              <a:t>Student: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Nurcihan</a:t>
            </a:r>
            <a:r>
              <a:rPr lang="ro-RO" sz="2800" b="1" dirty="0">
                <a:ln w="6600">
                  <a:solidFill>
                    <a:schemeClr val="accent2"/>
                  </a:solidFill>
                  <a:prstDash val="solid"/>
                </a:ln>
                <a:solidFill>
                  <a:srgbClr val="FFFFFF"/>
                </a:solidFill>
                <a:effectLst>
                  <a:outerShdw dist="38100" dir="2700000" algn="tl" rotWithShape="0">
                    <a:schemeClr val="accent2"/>
                  </a:outerShdw>
                </a:effectLst>
              </a:rPr>
              <a:t> ASBL </a:t>
            </a:r>
            <a:endParaRPr lang="ro-RO" sz="1200" dirty="0"/>
          </a:p>
        </p:txBody>
      </p:sp>
      <p:pic>
        <p:nvPicPr>
          <p:cNvPr id="5" name="Substituent conținut 4">
            <a:extLst>
              <a:ext uri="{FF2B5EF4-FFF2-40B4-BE49-F238E27FC236}">
                <a16:creationId xmlns:a16="http://schemas.microsoft.com/office/drawing/2014/main" id="{AAEF08D2-1693-42F1-AB50-1371FB67677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784603" y="1692539"/>
            <a:ext cx="2661616" cy="3778250"/>
          </a:xfrm>
        </p:spPr>
      </p:pic>
      <p:sp>
        <p:nvSpPr>
          <p:cNvPr id="6" name="CasetăText 5">
            <a:extLst>
              <a:ext uri="{FF2B5EF4-FFF2-40B4-BE49-F238E27FC236}">
                <a16:creationId xmlns:a16="http://schemas.microsoft.com/office/drawing/2014/main" id="{A5F78D3A-3E3E-49D2-9622-1D4C02DFD21D}"/>
              </a:ext>
            </a:extLst>
          </p:cNvPr>
          <p:cNvSpPr txBox="1"/>
          <p:nvPr/>
        </p:nvSpPr>
        <p:spPr>
          <a:xfrm>
            <a:off x="1127267" y="2947115"/>
            <a:ext cx="5601582" cy="1569660"/>
          </a:xfrm>
          <a:prstGeom prst="rect">
            <a:avLst/>
          </a:prstGeom>
          <a:noFill/>
        </p:spPr>
        <p:txBody>
          <a:bodyPr wrap="square" rtlCol="0">
            <a:spAutoFit/>
          </a:bodyPr>
          <a:lstStyle/>
          <a:p>
            <a:r>
              <a:rPr lang="en-US" sz="1600" dirty="0">
                <a:solidFill>
                  <a:schemeClr val="accent3">
                    <a:lumMod val="75000"/>
                  </a:schemeClr>
                </a:solidFill>
              </a:rPr>
              <a:t>Adana </a:t>
            </a:r>
            <a:r>
              <a:rPr lang="en-US" sz="1600" dirty="0" err="1">
                <a:solidFill>
                  <a:schemeClr val="accent3">
                    <a:lumMod val="75000"/>
                  </a:schemeClr>
                </a:solidFill>
              </a:rPr>
              <a:t>Bahtiyar</a:t>
            </a:r>
            <a:r>
              <a:rPr lang="en-US" sz="1600" dirty="0">
                <a:solidFill>
                  <a:schemeClr val="accent3">
                    <a:lumMod val="75000"/>
                  </a:schemeClr>
                </a:solidFill>
              </a:rPr>
              <a:t> </a:t>
            </a:r>
            <a:r>
              <a:rPr lang="en-US" sz="1600" dirty="0" err="1">
                <a:solidFill>
                  <a:schemeClr val="accent3">
                    <a:lumMod val="75000"/>
                  </a:schemeClr>
                </a:solidFill>
              </a:rPr>
              <a:t>Vahabzade</a:t>
            </a:r>
            <a:r>
              <a:rPr lang="en-US" sz="1600" dirty="0">
                <a:solidFill>
                  <a:schemeClr val="accent3">
                    <a:lumMod val="75000"/>
                  </a:schemeClr>
                </a:solidFill>
              </a:rPr>
              <a:t> Social Sciences High School student </a:t>
            </a:r>
            <a:r>
              <a:rPr lang="en-US" sz="1600" dirty="0" err="1">
                <a:solidFill>
                  <a:schemeClr val="accent3">
                    <a:lumMod val="75000"/>
                  </a:schemeClr>
                </a:solidFill>
              </a:rPr>
              <a:t>Nurcihan</a:t>
            </a:r>
            <a:r>
              <a:rPr lang="en-US" sz="1600" dirty="0">
                <a:solidFill>
                  <a:schemeClr val="accent3">
                    <a:lumMod val="75000"/>
                  </a:schemeClr>
                </a:solidFill>
              </a:rPr>
              <a:t> ASBL will present “word cloud” which enables students to carry words to the picture in different ways and draw attention and create a different perspective.</a:t>
            </a:r>
            <a:r>
              <a:rPr lang="ro-RO" sz="1600" dirty="0">
                <a:solidFill>
                  <a:schemeClr val="accent3">
                    <a:lumMod val="75000"/>
                  </a:schemeClr>
                </a:solidFill>
              </a:rPr>
              <a:t> </a:t>
            </a:r>
            <a:r>
              <a:rPr lang="en-US" sz="1600" dirty="0">
                <a:solidFill>
                  <a:schemeClr val="accent3">
                    <a:lumMod val="75000"/>
                  </a:schemeClr>
                </a:solidFill>
              </a:rPr>
              <a:t>In the presentation, We will make pictures with words from the Word art site and we will prepare a word cloud.</a:t>
            </a:r>
            <a:endParaRPr lang="ro-RO" sz="1600" dirty="0">
              <a:solidFill>
                <a:schemeClr val="accent3">
                  <a:lumMod val="75000"/>
                </a:schemeClr>
              </a:solidFill>
            </a:endParaRPr>
          </a:p>
        </p:txBody>
      </p:sp>
    </p:spTree>
    <p:extLst>
      <p:ext uri="{BB962C8B-B14F-4D97-AF65-F5344CB8AC3E}">
        <p14:creationId xmlns:p14="http://schemas.microsoft.com/office/powerpoint/2010/main" val="36997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89236FB-47E9-431C-AF69-F3D9DCBB3AB3}"/>
              </a:ext>
            </a:extLst>
          </p:cNvPr>
          <p:cNvSpPr>
            <a:spLocks noGrp="1"/>
          </p:cNvSpPr>
          <p:nvPr>
            <p:ph type="title"/>
          </p:nvPr>
        </p:nvSpPr>
        <p:spPr>
          <a:xfrm>
            <a:off x="443883" y="624110"/>
            <a:ext cx="11060729" cy="1280890"/>
          </a:xfrm>
        </p:spPr>
        <p:txBody>
          <a:bodyPr>
            <a:noAutofit/>
          </a:bodyPr>
          <a:lstStyle/>
          <a:p>
            <a:r>
              <a:rPr lang="ro-RO" sz="2800" b="1" dirty="0" err="1">
                <a:ln w="6600">
                  <a:solidFill>
                    <a:schemeClr val="accent2"/>
                  </a:solidFill>
                  <a:prstDash val="solid"/>
                </a:ln>
                <a:solidFill>
                  <a:srgbClr val="FFFFFF"/>
                </a:solidFill>
                <a:effectLst>
                  <a:outerShdw dist="38100" dir="2700000" algn="tl" rotWithShape="0">
                    <a:schemeClr val="accent2"/>
                  </a:outerShdw>
                </a:effectLst>
              </a:rPr>
              <a:t>School</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en-US" sz="2800" b="1" dirty="0">
                <a:ln w="6600">
                  <a:solidFill>
                    <a:schemeClr val="accent2"/>
                  </a:solidFill>
                  <a:prstDash val="solid"/>
                </a:ln>
                <a:solidFill>
                  <a:srgbClr val="FFFFFF"/>
                </a:solidFill>
                <a:effectLst>
                  <a:outerShdw dist="38100" dir="2700000" algn="tl" rotWithShape="0">
                    <a:schemeClr val="accent2"/>
                  </a:outerShdw>
                </a:effectLst>
              </a:rPr>
              <a:t>Akif </a:t>
            </a:r>
            <a:r>
              <a:rPr lang="en-US" sz="2800" b="1" dirty="0" err="1">
                <a:ln w="6600">
                  <a:solidFill>
                    <a:schemeClr val="accent2"/>
                  </a:solidFill>
                  <a:prstDash val="solid"/>
                </a:ln>
                <a:solidFill>
                  <a:srgbClr val="FFFFFF"/>
                </a:solidFill>
                <a:effectLst>
                  <a:outerShdw dist="38100" dir="2700000" algn="tl" rotWithShape="0">
                    <a:schemeClr val="accent2"/>
                  </a:outerShdw>
                </a:effectLst>
              </a:rPr>
              <a:t>Palalı</a:t>
            </a:r>
            <a:r>
              <a:rPr lang="en-US" sz="2800" b="1" dirty="0">
                <a:ln w="6600">
                  <a:solidFill>
                    <a:schemeClr val="accent2"/>
                  </a:solidFill>
                  <a:prstDash val="solid"/>
                </a:ln>
                <a:solidFill>
                  <a:srgbClr val="FFFFFF"/>
                </a:solidFill>
                <a:effectLst>
                  <a:outerShdw dist="38100" dir="2700000" algn="tl" rotWithShape="0">
                    <a:schemeClr val="accent2"/>
                  </a:outerShdw>
                </a:effectLst>
              </a:rPr>
              <a:t> Anatolian High School</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err="1">
                <a:ln w="6600">
                  <a:solidFill>
                    <a:schemeClr val="accent2"/>
                  </a:solidFill>
                  <a:prstDash val="solid"/>
                </a:ln>
                <a:solidFill>
                  <a:srgbClr val="FFFFFF"/>
                </a:solidFill>
                <a:effectLst>
                  <a:outerShdw dist="38100" dir="2700000" algn="tl" rotWithShape="0">
                    <a:schemeClr val="accent2"/>
                  </a:outerShdw>
                </a:effectLst>
              </a:rPr>
              <a:t>Coordinating</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teacher</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Zehra</a:t>
            </a:r>
            <a:r>
              <a:rPr lang="ro-RO" sz="2800" b="1" dirty="0">
                <a:ln w="6600">
                  <a:solidFill>
                    <a:schemeClr val="accent2"/>
                  </a:solidFill>
                  <a:prstDash val="solid"/>
                </a:ln>
                <a:solidFill>
                  <a:srgbClr val="FFFFFF"/>
                </a:solidFill>
                <a:effectLst>
                  <a:outerShdw dist="38100" dir="2700000" algn="tl" rotWithShape="0">
                    <a:schemeClr val="accent2"/>
                  </a:outerShdw>
                </a:effectLst>
              </a:rPr>
              <a:t> </a:t>
            </a:r>
            <a:r>
              <a:rPr lang="ro-RO" sz="2800" b="1" dirty="0" err="1">
                <a:ln w="6600">
                  <a:solidFill>
                    <a:schemeClr val="accent2"/>
                  </a:solidFill>
                  <a:prstDash val="solid"/>
                </a:ln>
                <a:solidFill>
                  <a:srgbClr val="FFFFFF"/>
                </a:solidFill>
                <a:effectLst>
                  <a:outerShdw dist="38100" dir="2700000" algn="tl" rotWithShape="0">
                    <a:schemeClr val="accent2"/>
                  </a:outerShdw>
                </a:effectLst>
              </a:rPr>
              <a:t>Canbolat</a:t>
            </a:r>
            <a:br>
              <a:rPr lang="ro-RO" sz="2800" b="1" dirty="0">
                <a:ln w="6600">
                  <a:solidFill>
                    <a:schemeClr val="accent2"/>
                  </a:solidFill>
                  <a:prstDash val="solid"/>
                </a:ln>
                <a:solidFill>
                  <a:srgbClr val="FFFFFF"/>
                </a:solidFill>
                <a:effectLst>
                  <a:outerShdw dist="38100" dir="2700000" algn="tl" rotWithShape="0">
                    <a:schemeClr val="accent2"/>
                  </a:outerShdw>
                </a:effectLst>
              </a:rPr>
            </a:br>
            <a:r>
              <a:rPr lang="ro-RO" sz="2800" b="1" dirty="0">
                <a:ln w="6600">
                  <a:solidFill>
                    <a:schemeClr val="accent2"/>
                  </a:solidFill>
                  <a:prstDash val="solid"/>
                </a:ln>
                <a:solidFill>
                  <a:srgbClr val="FFFFFF"/>
                </a:solidFill>
                <a:effectLst>
                  <a:outerShdw dist="38100" dir="2700000" algn="tl" rotWithShape="0">
                    <a:schemeClr val="accent2"/>
                  </a:outerShdw>
                </a:effectLst>
              </a:rPr>
              <a:t>Student: Yusuf </a:t>
            </a:r>
            <a:r>
              <a:rPr lang="ro-RO" sz="2800" b="1" dirty="0" err="1">
                <a:ln w="6600">
                  <a:solidFill>
                    <a:schemeClr val="accent2"/>
                  </a:solidFill>
                  <a:prstDash val="solid"/>
                </a:ln>
                <a:solidFill>
                  <a:srgbClr val="FFFFFF"/>
                </a:solidFill>
                <a:effectLst>
                  <a:outerShdw dist="38100" dir="2700000" algn="tl" rotWithShape="0">
                    <a:schemeClr val="accent2"/>
                  </a:outerShdw>
                </a:effectLst>
              </a:rPr>
              <a:t>Apal</a:t>
            </a:r>
            <a:endParaRPr lang="ro-RO" sz="1200" dirty="0"/>
          </a:p>
        </p:txBody>
      </p:sp>
      <p:pic>
        <p:nvPicPr>
          <p:cNvPr id="5" name="Substituent conținut 4">
            <a:extLst>
              <a:ext uri="{FF2B5EF4-FFF2-40B4-BE49-F238E27FC236}">
                <a16:creationId xmlns:a16="http://schemas.microsoft.com/office/drawing/2014/main" id="{AAEF08D2-1693-42F1-AB50-1371FB67677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218775" y="496753"/>
            <a:ext cx="3290855" cy="5000272"/>
          </a:xfrm>
        </p:spPr>
      </p:pic>
      <p:sp>
        <p:nvSpPr>
          <p:cNvPr id="6" name="CasetăText 5">
            <a:extLst>
              <a:ext uri="{FF2B5EF4-FFF2-40B4-BE49-F238E27FC236}">
                <a16:creationId xmlns:a16="http://schemas.microsoft.com/office/drawing/2014/main" id="{A5F78D3A-3E3E-49D2-9622-1D4C02DFD21D}"/>
              </a:ext>
            </a:extLst>
          </p:cNvPr>
          <p:cNvSpPr txBox="1"/>
          <p:nvPr/>
        </p:nvSpPr>
        <p:spPr>
          <a:xfrm>
            <a:off x="797913" y="2845969"/>
            <a:ext cx="5601582" cy="1323439"/>
          </a:xfrm>
          <a:prstGeom prst="rect">
            <a:avLst/>
          </a:prstGeom>
          <a:noFill/>
        </p:spPr>
        <p:txBody>
          <a:bodyPr wrap="square" rtlCol="0">
            <a:spAutoFit/>
          </a:bodyPr>
          <a:lstStyle/>
          <a:p>
            <a:r>
              <a:rPr lang="en-US" sz="1600" dirty="0">
                <a:solidFill>
                  <a:schemeClr val="accent3">
                    <a:lumMod val="75000"/>
                  </a:schemeClr>
                </a:solidFill>
              </a:rPr>
              <a:t>Story jumper</a:t>
            </a:r>
            <a:endParaRPr lang="ro-RO" sz="1600" dirty="0">
              <a:solidFill>
                <a:schemeClr val="accent3">
                  <a:lumMod val="75000"/>
                </a:schemeClr>
              </a:solidFill>
            </a:endParaRPr>
          </a:p>
          <a:p>
            <a:r>
              <a:rPr lang="en-US" sz="1600" dirty="0">
                <a:solidFill>
                  <a:schemeClr val="accent3">
                    <a:lumMod val="75000"/>
                  </a:schemeClr>
                </a:solidFill>
              </a:rPr>
              <a:t>As </a:t>
            </a:r>
            <a:r>
              <a:rPr lang="en-US" sz="1600" dirty="0" err="1">
                <a:solidFill>
                  <a:schemeClr val="accent3">
                    <a:lumMod val="75000"/>
                  </a:schemeClr>
                </a:solidFill>
              </a:rPr>
              <a:t>Apal</a:t>
            </a:r>
            <a:r>
              <a:rPr lang="en-US" sz="1600" dirty="0">
                <a:solidFill>
                  <a:schemeClr val="accent3">
                    <a:lumMod val="75000"/>
                  </a:schemeClr>
                </a:solidFill>
              </a:rPr>
              <a:t> team we decided to present </a:t>
            </a:r>
            <a:r>
              <a:rPr lang="en-US" sz="1600" dirty="0" err="1">
                <a:solidFill>
                  <a:schemeClr val="accent3">
                    <a:lumMod val="75000"/>
                  </a:schemeClr>
                </a:solidFill>
              </a:rPr>
              <a:t>storyjumper</a:t>
            </a:r>
            <a:r>
              <a:rPr lang="en-US" sz="1600" dirty="0">
                <a:solidFill>
                  <a:schemeClr val="accent3">
                    <a:lumMod val="75000"/>
                  </a:schemeClr>
                </a:solidFill>
              </a:rPr>
              <a:t>. </a:t>
            </a:r>
            <a:endParaRPr lang="ro-RO" sz="1600" dirty="0">
              <a:solidFill>
                <a:schemeClr val="accent3">
                  <a:lumMod val="75000"/>
                </a:schemeClr>
              </a:solidFill>
            </a:endParaRPr>
          </a:p>
          <a:p>
            <a:r>
              <a:rPr lang="en-US" sz="1600" dirty="0">
                <a:solidFill>
                  <a:schemeClr val="accent3">
                    <a:lumMod val="75000"/>
                  </a:schemeClr>
                </a:solidFill>
              </a:rPr>
              <a:t>It is a book creator tool which enables students work as a class collaboratively. Teachers can create classrooms and add other teachers and students in the work process.</a:t>
            </a:r>
            <a:endParaRPr lang="ro-RO" sz="1600" dirty="0">
              <a:solidFill>
                <a:schemeClr val="accent3">
                  <a:lumMod val="75000"/>
                </a:schemeClr>
              </a:solidFill>
            </a:endParaRPr>
          </a:p>
        </p:txBody>
      </p:sp>
    </p:spTree>
    <p:extLst>
      <p:ext uri="{BB962C8B-B14F-4D97-AF65-F5344CB8AC3E}">
        <p14:creationId xmlns:p14="http://schemas.microsoft.com/office/powerpoint/2010/main" val="2073811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icătură">
  <a:themeElements>
    <a:clrScheme name="Picătură">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Picătură">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cătură">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11.xml><?xml version="1.0" encoding="utf-8"?>
<a:theme xmlns:a="http://schemas.openxmlformats.org/drawingml/2006/main" name="1_Fațetă">
  <a:themeElements>
    <a:clrScheme name="Fațetă">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2.xml><?xml version="1.0" encoding="utf-8"?>
<a:theme xmlns:a="http://schemas.openxmlformats.org/drawingml/2006/main" name="Ecuson">
  <a:themeElements>
    <a:clrScheme name="Ecuson">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Ecuson">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cuso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3.xml><?xml version="1.0" encoding="utf-8"?>
<a:theme xmlns:a="http://schemas.openxmlformats.org/drawingml/2006/main" name="1_Sector">
  <a:themeElements>
    <a:clrScheme name="Sector">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Galerie">
  <a:themeElements>
    <a:clrScheme name="Galerie">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ie">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5.xml><?xml version="1.0" encoding="utf-8"?>
<a:theme xmlns:a="http://schemas.openxmlformats.org/drawingml/2006/main" name="Adiere">
  <a:themeElements>
    <a:clrScheme name="Adiere">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Adier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ier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6.xml><?xml version="1.0" encoding="utf-8"?>
<a:theme xmlns:a="http://schemas.openxmlformats.org/drawingml/2006/main" name="Eveniment principal">
  <a:themeElements>
    <a:clrScheme name="Eveniment principal">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Eveniment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iment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7.xml><?xml version="1.0" encoding="utf-8"?>
<a:theme xmlns:a="http://schemas.openxmlformats.org/drawingml/2006/main" name="Celest">
  <a:themeElements>
    <a:clrScheme name="Celest">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8.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9.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Galben verd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61</TotalTime>
  <Words>632</Words>
  <Application>Microsoft Office PowerPoint</Application>
  <PresentationFormat>Ecran lat</PresentationFormat>
  <Paragraphs>28</Paragraphs>
  <Slides>14</Slides>
  <Notes>0</Notes>
  <HiddenSlides>0</HiddenSlides>
  <MMClips>0</MMClips>
  <ScaleCrop>false</ScaleCrop>
  <HeadingPairs>
    <vt:vector size="6" baseType="variant">
      <vt:variant>
        <vt:lpstr>Fonturi utilizate</vt:lpstr>
      </vt:variant>
      <vt:variant>
        <vt:i4>13</vt:i4>
      </vt:variant>
      <vt:variant>
        <vt:lpstr>Temă</vt:lpstr>
      </vt:variant>
      <vt:variant>
        <vt:i4>13</vt:i4>
      </vt:variant>
      <vt:variant>
        <vt:lpstr>Titluri diapozitive</vt:lpstr>
      </vt:variant>
      <vt:variant>
        <vt:i4>14</vt:i4>
      </vt:variant>
    </vt:vector>
  </HeadingPairs>
  <TitlesOfParts>
    <vt:vector size="40" baseType="lpstr">
      <vt:lpstr>Arial</vt:lpstr>
      <vt:lpstr>Calibri</vt:lpstr>
      <vt:lpstr>Calibri Light</vt:lpstr>
      <vt:lpstr>Century Gothic</vt:lpstr>
      <vt:lpstr>Garamond</vt:lpstr>
      <vt:lpstr>Gill Sans MT</vt:lpstr>
      <vt:lpstr>Impact</vt:lpstr>
      <vt:lpstr>Palatino Linotype</vt:lpstr>
      <vt:lpstr>Rockwell</vt:lpstr>
      <vt:lpstr>Trebuchet MS</vt:lpstr>
      <vt:lpstr>Tw Cen MT</vt:lpstr>
      <vt:lpstr>Wingdings</vt:lpstr>
      <vt:lpstr>Wingdings 3</vt:lpstr>
      <vt:lpstr>Temă Office</vt:lpstr>
      <vt:lpstr>Fațetă</vt:lpstr>
      <vt:lpstr>Galerie</vt:lpstr>
      <vt:lpstr>Atlas</vt:lpstr>
      <vt:lpstr>Adiere</vt:lpstr>
      <vt:lpstr>Eveniment principal</vt:lpstr>
      <vt:lpstr>Celest</vt:lpstr>
      <vt:lpstr>Organic</vt:lpstr>
      <vt:lpstr>Sector</vt:lpstr>
      <vt:lpstr>Picătură</vt:lpstr>
      <vt:lpstr>1_Fațetă</vt:lpstr>
      <vt:lpstr>Ecuson</vt:lpstr>
      <vt:lpstr>1_Sector</vt:lpstr>
      <vt:lpstr> Technological awareness</vt:lpstr>
      <vt:lpstr>School: Şehit Pilot Hamza Gumussoy Science High School Coordinating teacher: Nalan Akkoc Student: Elif SPHGFL</vt:lpstr>
      <vt:lpstr>School: Şehit Pilot Hamza Gumussoy Science High School Coordinating teacher: Nalan Akkoc Student: Buğra SPHGFL</vt:lpstr>
      <vt:lpstr>School: Liceul cu Program Sportiv Bistrița Coordinating teacher: Mihaela Beraru Student: Gabriela LPS</vt:lpstr>
      <vt:lpstr>School: Liceul cu Program Sportiv Bistrița Coordinating teacher: Adriana Toderic Students: Mihai LPS  &amp; Raul LPS</vt:lpstr>
      <vt:lpstr>School: Jõhvi Russian Basic School  Coordinating teacher: Galina Safronova Students: Enelia.jvp, Ksenia.jvp, Anelia.jvp</vt:lpstr>
      <vt:lpstr>School: Colegiul Național Petru Rareș Coordinating teacher: Corina Rus Student: Attila CNPR</vt:lpstr>
      <vt:lpstr>School: Adana Bahtiyar Vahabzade Social Sciences High School  Coordinating teacher: Demet Tural Student: Nurcihan ASBL </vt:lpstr>
      <vt:lpstr>School: Akif Palalı Anatolian High School Coordinating teacher: Zehra Canbolat Student: Yusuf Apal</vt:lpstr>
      <vt:lpstr>School: Colegiul Tehnic de Căi Ferate „Unirea” Pașcani Coordinating teacher: Maria Iosub Student: Mihaela.CTCFU</vt:lpstr>
      <vt:lpstr>School: Colegiul Tehnic de Căi Ferate „Unirea” Pașcani Coordinating teacher: Alexandra Anicolaesei Student: Gabriel CTCFU</vt:lpstr>
      <vt:lpstr>School: Hacı Ömer Tarman Anatolian High School Coordinating teacher: Deniz Akyol Student: Sude.HOTAL</vt:lpstr>
      <vt:lpstr>School: Çanakkale Bahçeşehir College Coordinating teacher: Emre INAN Student: Naz BK </vt:lpstr>
      <vt:lpstr>School: Colegiul Tehnic de Căi Ferate „Unirea” Pașcani Coordinating teacher: Maria Iosub Student: Clarisa.CTCFU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awareness</dc:title>
  <dc:creator>FILIP VOICA</dc:creator>
  <cp:lastModifiedBy>FILIP VOICA</cp:lastModifiedBy>
  <cp:revision>10</cp:revision>
  <dcterms:created xsi:type="dcterms:W3CDTF">2021-02-20T17:10:34Z</dcterms:created>
  <dcterms:modified xsi:type="dcterms:W3CDTF">2021-02-20T18:14:30Z</dcterms:modified>
</cp:coreProperties>
</file>