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26DFBAB1-0C0B-4A88-81B3-313C9465A046}" type="datetimeFigureOut">
              <a:rPr lang="en-US" smtClean="0"/>
              <a:t>20.2.2021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0A8F9C-6D90-4879-991F-E63DBBA2B78F}" type="slidenum">
              <a:rPr lang="en-US" smtClean="0"/>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DFBAB1-0C0B-4A88-81B3-313C9465A046}" type="datetimeFigureOut">
              <a:rPr lang="en-US" smtClean="0"/>
              <a:t>20.2.2021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0A8F9C-6D90-4879-991F-E63DBBA2B78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DFBAB1-0C0B-4A88-81B3-313C9465A046}" type="datetimeFigureOut">
              <a:rPr lang="en-US" smtClean="0"/>
              <a:t>20.2.2021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0A8F9C-6D90-4879-991F-E63DBBA2B78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DFBAB1-0C0B-4A88-81B3-313C9465A046}" type="datetimeFigureOut">
              <a:rPr lang="en-US" smtClean="0"/>
              <a:t>20.2.2021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0A8F9C-6D90-4879-991F-E63DBBA2B78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26DFBAB1-0C0B-4A88-81B3-313C9465A046}" type="datetimeFigureOut">
              <a:rPr lang="en-US" smtClean="0"/>
              <a:t>20.2.2021</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1B0A8F9C-6D90-4879-991F-E63DBBA2B78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DFBAB1-0C0B-4A88-81B3-313C9465A046}" type="datetimeFigureOut">
              <a:rPr lang="en-US" smtClean="0"/>
              <a:t>20.2.2021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0A8F9C-6D90-4879-991F-E63DBBA2B78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DFBAB1-0C0B-4A88-81B3-313C9465A046}" type="datetimeFigureOut">
              <a:rPr lang="en-US" smtClean="0"/>
              <a:t>20.2.2021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0A8F9C-6D90-4879-991F-E63DBBA2B78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DFBAB1-0C0B-4A88-81B3-313C9465A046}" type="datetimeFigureOut">
              <a:rPr lang="en-US" smtClean="0"/>
              <a:t>20.2.2021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0A8F9C-6D90-4879-991F-E63DBBA2B78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DFBAB1-0C0B-4A88-81B3-313C9465A046}" type="datetimeFigureOut">
              <a:rPr lang="en-US" smtClean="0"/>
              <a:t>20.2.2021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0A8F9C-6D90-4879-991F-E63DBBA2B78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6DFBAB1-0C0B-4A88-81B3-313C9465A046}" type="datetimeFigureOut">
              <a:rPr lang="en-US" smtClean="0"/>
              <a:t>20.2.2021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0A8F9C-6D90-4879-991F-E63DBBA2B78F}" type="slidenum">
              <a:rPr lang="en-US" smtClean="0"/>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26DFBAB1-0C0B-4A88-81B3-313C9465A046}" type="datetimeFigureOut">
              <a:rPr lang="en-US" smtClean="0"/>
              <a:t>20.2.2021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0A8F9C-6D90-4879-991F-E63DBBA2B78F}" type="slidenum">
              <a:rPr lang="en-US" smtClean="0"/>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26DFBAB1-0C0B-4A88-81B3-313C9465A046}" type="datetimeFigureOut">
              <a:rPr lang="en-US" smtClean="0"/>
              <a:t>20.2.2021</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1B0A8F9C-6D90-4879-991F-E63DBBA2B78F}"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362200"/>
            <a:ext cx="3581400" cy="1063752"/>
          </a:xfrm>
        </p:spPr>
        <p:txBody>
          <a:bodyPr>
            <a:normAutofit/>
          </a:bodyPr>
          <a:lstStyle/>
          <a:p>
            <a:r>
              <a:rPr lang="en-US" dirty="0" smtClean="0"/>
              <a:t>Live </a:t>
            </a:r>
            <a:r>
              <a:rPr lang="en-US" dirty="0" err="1" smtClean="0"/>
              <a:t>WorkSheets</a:t>
            </a:r>
            <a:endParaRPr lang="en-US" dirty="0"/>
          </a:p>
        </p:txBody>
      </p:sp>
      <p:sp>
        <p:nvSpPr>
          <p:cNvPr id="3" name="Subtitle 2"/>
          <p:cNvSpPr>
            <a:spLocks noGrp="1"/>
          </p:cNvSpPr>
          <p:nvPr>
            <p:ph type="subTitle" idx="1"/>
          </p:nvPr>
        </p:nvSpPr>
        <p:spPr>
          <a:xfrm>
            <a:off x="0" y="3733800"/>
            <a:ext cx="4724400" cy="1066800"/>
          </a:xfrm>
        </p:spPr>
        <p:txBody>
          <a:bodyPr>
            <a:normAutofit lnSpcReduction="10000"/>
          </a:bodyPr>
          <a:lstStyle/>
          <a:p>
            <a:r>
              <a:rPr lang="en-US" dirty="0" err="1" smtClean="0"/>
              <a:t>Blaj</a:t>
            </a:r>
            <a:r>
              <a:rPr lang="en-US" dirty="0" smtClean="0"/>
              <a:t> </a:t>
            </a:r>
            <a:r>
              <a:rPr lang="en-US" dirty="0" err="1" smtClean="0"/>
              <a:t>Clarisa</a:t>
            </a:r>
            <a:r>
              <a:rPr lang="en-US" dirty="0" smtClean="0"/>
              <a:t> </a:t>
            </a:r>
            <a:r>
              <a:rPr lang="ro-RO" dirty="0" smtClean="0"/>
              <a:t>Ștefania</a:t>
            </a:r>
          </a:p>
          <a:p>
            <a:r>
              <a:rPr lang="ro-RO" dirty="0" smtClean="0"/>
              <a:t>Colegiul Tehnic de Căi Ferate </a:t>
            </a:r>
            <a:r>
              <a:rPr lang="en-US" dirty="0" smtClean="0"/>
              <a:t>“</a:t>
            </a:r>
            <a:r>
              <a:rPr lang="ro-RO" dirty="0" smtClean="0"/>
              <a:t>Unirea</a:t>
            </a:r>
            <a:r>
              <a:rPr lang="en-US" dirty="0" smtClean="0"/>
              <a:t>”</a:t>
            </a:r>
            <a:r>
              <a:rPr lang="ro-RO" dirty="0" smtClean="0"/>
              <a:t> Pascani, ROMANIA</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2057400"/>
            <a:ext cx="1231347" cy="116205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53891" y="533400"/>
            <a:ext cx="3505200" cy="23368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0" y="3733800"/>
            <a:ext cx="3238500" cy="2159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481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a:xfrm>
            <a:off x="-152400" y="1447800"/>
            <a:ext cx="10363200" cy="4158768"/>
          </a:xfrm>
        </p:spPr>
        <p:txBody>
          <a:bodyPr/>
          <a:lstStyle/>
          <a:p>
            <a:r>
              <a:rPr lang="en-US" dirty="0" smtClean="0"/>
              <a:t>Thank you for your time!</a:t>
            </a:r>
            <a:endParaRPr lang="en-US" dirty="0"/>
          </a:p>
        </p:txBody>
      </p:sp>
    </p:spTree>
    <p:extLst>
      <p:ext uri="{BB962C8B-B14F-4D97-AF65-F5344CB8AC3E}">
        <p14:creationId xmlns:p14="http://schemas.microsoft.com/office/powerpoint/2010/main" val="2706729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55"/>
            <a:ext cx="8229600" cy="1143000"/>
          </a:xfrm>
        </p:spPr>
        <p:txBody>
          <a:bodyPr/>
          <a:lstStyle/>
          <a:p>
            <a:r>
              <a:rPr lang="en-US" dirty="0" smtClean="0"/>
              <a:t>What is Live </a:t>
            </a:r>
            <a:r>
              <a:rPr lang="en-US" dirty="0" err="1" smtClean="0"/>
              <a:t>WorkSheets</a:t>
            </a:r>
            <a:r>
              <a:rPr lang="en-US" dirty="0" smtClean="0"/>
              <a:t>?</a:t>
            </a:r>
            <a:endParaRPr lang="en-US" dirty="0"/>
          </a:p>
        </p:txBody>
      </p:sp>
      <p:sp>
        <p:nvSpPr>
          <p:cNvPr id="3" name="Content Placeholder 2"/>
          <p:cNvSpPr>
            <a:spLocks noGrp="1"/>
          </p:cNvSpPr>
          <p:nvPr>
            <p:ph idx="1"/>
          </p:nvPr>
        </p:nvSpPr>
        <p:spPr>
          <a:xfrm>
            <a:off x="304800" y="1066800"/>
            <a:ext cx="8305800" cy="1786181"/>
          </a:xfrm>
        </p:spPr>
        <p:txBody>
          <a:bodyPr/>
          <a:lstStyle/>
          <a:p>
            <a:r>
              <a:rPr lang="en-US" dirty="0" smtClean="0"/>
              <a:t>Live worksheets is a website, a tool used by most of my teachers, mostly in the period when we went exclusively to online school, as a method to grade and evaluate students individually on their work.</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743200"/>
            <a:ext cx="6629400" cy="3727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3292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ro-RO" dirty="0" smtClean="0"/>
              <a:t>Who can use Live WorkSheets?</a:t>
            </a:r>
            <a:endParaRPr lang="en-US" dirty="0"/>
          </a:p>
        </p:txBody>
      </p:sp>
      <p:sp>
        <p:nvSpPr>
          <p:cNvPr id="3" name="Content Placeholder 2"/>
          <p:cNvSpPr>
            <a:spLocks noGrp="1"/>
          </p:cNvSpPr>
          <p:nvPr>
            <p:ph idx="1"/>
          </p:nvPr>
        </p:nvSpPr>
        <p:spPr>
          <a:xfrm>
            <a:off x="457200" y="1371601"/>
            <a:ext cx="8229600" cy="1371600"/>
          </a:xfrm>
        </p:spPr>
        <p:txBody>
          <a:bodyPr/>
          <a:lstStyle/>
          <a:p>
            <a:r>
              <a:rPr lang="ro-RO" dirty="0" smtClean="0"/>
              <a:t>This tool can be used by students and teachers alike, or anyone who may need to get evaluated or evaluate someone based on completing a working sheet.</a:t>
            </a:r>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2895600"/>
            <a:ext cx="6210300" cy="310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331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ro-RO" dirty="0" smtClean="0"/>
              <a:t>How to use Live WorkSheets?</a:t>
            </a:r>
            <a:endParaRPr lang="en-US" dirty="0"/>
          </a:p>
        </p:txBody>
      </p:sp>
      <p:sp>
        <p:nvSpPr>
          <p:cNvPr id="3" name="Content Placeholder 2"/>
          <p:cNvSpPr>
            <a:spLocks noGrp="1"/>
          </p:cNvSpPr>
          <p:nvPr>
            <p:ph idx="1"/>
          </p:nvPr>
        </p:nvSpPr>
        <p:spPr>
          <a:xfrm>
            <a:off x="533400" y="1143000"/>
            <a:ext cx="8153400" cy="1676400"/>
          </a:xfrm>
        </p:spPr>
        <p:txBody>
          <a:bodyPr/>
          <a:lstStyle/>
          <a:p>
            <a:r>
              <a:rPr lang="ro-RO" dirty="0" smtClean="0"/>
              <a:t>Live WorkSheets is very easy to use. A piece of cake really!</a:t>
            </a:r>
          </a:p>
          <a:p>
            <a:r>
              <a:rPr lang="ro-RO" dirty="0" smtClean="0"/>
              <a:t>Firstly, you have to make an account, to register, to sign in, so that you can save and share your live WorkSheets with everyone else on this platform .</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819399"/>
            <a:ext cx="6756797" cy="3798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8888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205" y="0"/>
            <a:ext cx="8229600" cy="1143000"/>
          </a:xfrm>
        </p:spPr>
        <p:txBody>
          <a:bodyPr/>
          <a:lstStyle/>
          <a:p>
            <a:r>
              <a:rPr lang="ro-RO" dirty="0" smtClean="0"/>
              <a:t>How to use Live WorkSheets?</a:t>
            </a:r>
            <a:endParaRPr lang="en-US" dirty="0"/>
          </a:p>
        </p:txBody>
      </p:sp>
      <p:sp>
        <p:nvSpPr>
          <p:cNvPr id="3" name="Content Placeholder 2"/>
          <p:cNvSpPr>
            <a:spLocks noGrp="1"/>
          </p:cNvSpPr>
          <p:nvPr>
            <p:ph idx="1"/>
          </p:nvPr>
        </p:nvSpPr>
        <p:spPr>
          <a:xfrm>
            <a:off x="469205" y="1143000"/>
            <a:ext cx="8229600" cy="4525963"/>
          </a:xfrm>
        </p:spPr>
        <p:txBody>
          <a:bodyPr/>
          <a:lstStyle/>
          <a:p>
            <a:r>
              <a:rPr lang="ro-RO" dirty="0" smtClean="0"/>
              <a:t>Students can register on the top left corner of the website, and teachers on the right top corner.</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209800"/>
            <a:ext cx="7491611" cy="421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7883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ro-RO" dirty="0" smtClean="0"/>
              <a:t>How to use Live WorkSheets?</a:t>
            </a:r>
            <a:endParaRPr lang="en-US" dirty="0"/>
          </a:p>
        </p:txBody>
      </p:sp>
      <p:sp>
        <p:nvSpPr>
          <p:cNvPr id="3" name="Content Placeholder 2"/>
          <p:cNvSpPr>
            <a:spLocks noGrp="1"/>
          </p:cNvSpPr>
          <p:nvPr>
            <p:ph idx="1"/>
          </p:nvPr>
        </p:nvSpPr>
        <p:spPr>
          <a:xfrm>
            <a:off x="381000" y="1066801"/>
            <a:ext cx="8229600" cy="1447800"/>
          </a:xfrm>
        </p:spPr>
        <p:txBody>
          <a:bodyPr/>
          <a:lstStyle/>
          <a:p>
            <a:r>
              <a:rPr lang="ro-RO" dirty="0" smtClean="0"/>
              <a:t>After you log in, as a teacher, you can upload from your device, the sheet itself, in a jpeg or pdf format, or you can choose from the sheets that are already uploaded.</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438400"/>
            <a:ext cx="6830814" cy="3840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7839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ro-RO" dirty="0" smtClean="0"/>
              <a:t>How to use Live WorkSheets?</a:t>
            </a:r>
            <a:endParaRPr lang="en-US" dirty="0"/>
          </a:p>
        </p:txBody>
      </p:sp>
      <p:sp>
        <p:nvSpPr>
          <p:cNvPr id="3" name="Content Placeholder 2"/>
          <p:cNvSpPr>
            <a:spLocks noGrp="1"/>
          </p:cNvSpPr>
          <p:nvPr>
            <p:ph idx="1"/>
          </p:nvPr>
        </p:nvSpPr>
        <p:spPr>
          <a:xfrm>
            <a:off x="381000" y="914401"/>
            <a:ext cx="8229600" cy="1295400"/>
          </a:xfrm>
        </p:spPr>
        <p:txBody>
          <a:bodyPr/>
          <a:lstStyle/>
          <a:p>
            <a:r>
              <a:rPr lang="ro-RO" dirty="0" smtClean="0"/>
              <a:t>After you upload your sheet, ypu have to use your mouse, and with the cursor, click and drag the desired space where you want your students to be able to complete with the answers.</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410691"/>
            <a:ext cx="7448550" cy="4187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2252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r>
              <a:rPr lang="ro-RO" dirty="0" smtClean="0"/>
              <a:t>How to use Live WorkSheets?</a:t>
            </a:r>
            <a:endParaRPr lang="en-US" dirty="0"/>
          </a:p>
        </p:txBody>
      </p:sp>
      <p:sp>
        <p:nvSpPr>
          <p:cNvPr id="3" name="Content Placeholder 2"/>
          <p:cNvSpPr>
            <a:spLocks noGrp="1"/>
          </p:cNvSpPr>
          <p:nvPr>
            <p:ph idx="1"/>
          </p:nvPr>
        </p:nvSpPr>
        <p:spPr>
          <a:xfrm>
            <a:off x="381000" y="990601"/>
            <a:ext cx="8229600" cy="1295400"/>
          </a:xfrm>
        </p:spPr>
        <p:txBody>
          <a:bodyPr/>
          <a:lstStyle/>
          <a:p>
            <a:r>
              <a:rPr lang="ro-RO" dirty="0" smtClean="0"/>
              <a:t>After you finish adding the spaces in the desired places,  you can save the document, and </a:t>
            </a:r>
            <a:r>
              <a:rPr lang="en-US" dirty="0" smtClean="0"/>
              <a:t>it’s going to get transformed into a link, that the teachers can now share with their students.</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133600"/>
            <a:ext cx="7860903"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9015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use </a:t>
            </a:r>
            <a:r>
              <a:rPr lang="en-US" dirty="0" err="1" smtClean="0"/>
              <a:t>WorkSheets</a:t>
            </a:r>
            <a:r>
              <a:rPr lang="en-US" dirty="0" smtClean="0"/>
              <a:t>?</a:t>
            </a:r>
            <a:endParaRPr lang="en-US" dirty="0"/>
          </a:p>
        </p:txBody>
      </p:sp>
      <p:sp>
        <p:nvSpPr>
          <p:cNvPr id="3" name="Content Placeholder 2"/>
          <p:cNvSpPr>
            <a:spLocks noGrp="1"/>
          </p:cNvSpPr>
          <p:nvPr>
            <p:ph idx="1"/>
          </p:nvPr>
        </p:nvSpPr>
        <p:spPr/>
        <p:txBody>
          <a:bodyPr/>
          <a:lstStyle/>
          <a:p>
            <a:r>
              <a:rPr lang="en-US" dirty="0" smtClean="0"/>
              <a:t>Now, the students have the Sheet. What happens next? They can complete the spaces you previously choose, with the answers they find that fit. Answers that you placed in the same spaces, before saving the sheet. After completing it, the students can either email the answers directly to the teacher, this way they can evaluate the sheet themselves, or they can control the answers using the ones you already put, and see what grade they got. Pretty easy, </a:t>
            </a:r>
            <a:r>
              <a:rPr lang="en-US" dirty="0" err="1" smtClean="0"/>
              <a:t>is’t</a:t>
            </a:r>
            <a:r>
              <a:rPr lang="en-US" dirty="0" smtClean="0"/>
              <a:t> it?</a:t>
            </a:r>
            <a:endParaRPr lang="en-US" dirty="0"/>
          </a:p>
        </p:txBody>
      </p:sp>
    </p:spTree>
    <p:extLst>
      <p:ext uri="{BB962C8B-B14F-4D97-AF65-F5344CB8AC3E}">
        <p14:creationId xmlns:p14="http://schemas.microsoft.com/office/powerpoint/2010/main" val="2941069137"/>
      </p:ext>
    </p:extLst>
  </p:cSld>
  <p:clrMapOvr>
    <a:masterClrMapping/>
  </p:clrMapOvr>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67</TotalTime>
  <Words>412</Words>
  <Application>Microsoft Office PowerPoint</Application>
  <PresentationFormat>On-screen Show (4:3)</PresentationFormat>
  <Paragraphs>21</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Thatch</vt:lpstr>
      <vt:lpstr>Live WorkSheets</vt:lpstr>
      <vt:lpstr>What is Live WorkSheets?</vt:lpstr>
      <vt:lpstr>Who can use Live WorkSheets?</vt:lpstr>
      <vt:lpstr>How to use Live WorkSheets?</vt:lpstr>
      <vt:lpstr>How to use Live WorkSheets?</vt:lpstr>
      <vt:lpstr>How to use Live WorkSheets?</vt:lpstr>
      <vt:lpstr>How to use Live WorkSheets?</vt:lpstr>
      <vt:lpstr>How to use Live WorkSheets?</vt:lpstr>
      <vt:lpstr>How to use WorkSheets?</vt:lpstr>
      <vt:lpstr>Thank you for your time!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4</cp:revision>
  <dcterms:created xsi:type="dcterms:W3CDTF">2021-02-20T16:54:51Z</dcterms:created>
  <dcterms:modified xsi:type="dcterms:W3CDTF">2021-02-20T18:02:25Z</dcterms:modified>
</cp:coreProperties>
</file>