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F7F4231-CEE7-4BBB-AA48-6397D35886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FA5B9824-4118-407B-9FED-37165F303D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5FC8BF2C-511F-4479-AD31-F65C4DABA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92D4-7F2B-47C1-8FEC-B0025AC62B53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CBE8E400-F15C-4129-8163-A46ADC69B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599A6160-7304-46CD-96B4-A72AC418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699F-8BA5-4332-8CC5-75DEDCBBD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935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20B88EA-989F-4653-848C-599FC01A3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E93801F8-0A1C-4917-B276-ADACC464E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693E7C27-76C2-473A-B07E-4716B51B5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92D4-7F2B-47C1-8FEC-B0025AC62B53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F70D7812-B4A6-4678-AB2E-1162C344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021A163-5DA3-41FD-B17F-10088ED82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699F-8BA5-4332-8CC5-75DEDCBBD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527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787D2747-1D7D-43B4-B1BF-A6FEADD1A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4BA97EC1-9095-443E-A4AD-1DE317818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BA058865-DDEE-4B97-98BA-ADAA2E677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92D4-7F2B-47C1-8FEC-B0025AC62B53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BBBFE232-3C10-4385-A1D3-F3875DFF5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C3308C96-7BDA-4D98-8FA2-842BB9186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699F-8BA5-4332-8CC5-75DEDCBBD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047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E6C04CC-A59B-4979-914B-E864D3AE8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D72ABDF-7E23-4ECF-98B5-7D992FFB3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BB09C07-F589-4352-9F4C-C55DA00A6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92D4-7F2B-47C1-8FEC-B0025AC62B53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22C18451-0FCA-4AFE-AD66-EF358F43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581150F-667B-40C5-A970-A70D1DD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699F-8BA5-4332-8CC5-75DEDCBBD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414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983363D-A4C2-4F86-B095-A6BB496A1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FF94D92A-AFCD-4760-85D7-697F9E777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66F7D4D7-3E4B-4E72-9B02-3DF801AF2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92D4-7F2B-47C1-8FEC-B0025AC62B53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D1656462-52F0-415B-9A09-D0F7B75BD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C7F083F4-925E-47D7-AA56-7BAA3A8E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699F-8BA5-4332-8CC5-75DEDCBBD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422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08FCDA9-8F5F-4272-8303-83E438D16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58510A3-E90C-462E-AE98-60EF3898D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82B1A2C9-1488-4FA0-A235-7D006E77A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A9A5DB29-1B85-405E-8CD1-2461BD1A0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92D4-7F2B-47C1-8FEC-B0025AC62B53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3EB4EF95-7AD4-4C65-8CD3-CC470D34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BC11EBAF-8416-4E76-B00D-D93592AE5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699F-8BA5-4332-8CC5-75DEDCBBD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684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5CC39D4-9E58-43BC-93F5-17F61C949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6A245129-584D-4CB0-9D3B-3F401E1CB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38BC377F-AF0B-4312-93F1-CCFB2EFF6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C728995B-237E-4AAC-9093-69DC0A63C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A84CE59E-9D6E-46FD-AA03-2E5DAFA048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D7282697-F788-4183-88EF-0D92C7884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92D4-7F2B-47C1-8FEC-B0025AC62B53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01FD1ED4-286D-4714-88AA-8F5FD8B78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52D758B8-E126-4CCD-9B2E-7E176454C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699F-8BA5-4332-8CC5-75DEDCBBD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65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73FE083-2669-4C5B-9114-BEE9DE4C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97757DB7-7EFE-4ECB-A910-2A981B28F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92D4-7F2B-47C1-8FEC-B0025AC62B53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264CB497-14EB-4506-9EC9-F4684770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55450F41-C984-4505-BDE5-B3D93A14B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699F-8BA5-4332-8CC5-75DEDCBBD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49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60805A54-CAC6-4C32-BCC0-B789DD61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92D4-7F2B-47C1-8FEC-B0025AC62B53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0AD0BC72-0FC8-4FDD-9719-07C403508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0178EF98-EAE8-4A1D-B6E9-B01BEDB44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699F-8BA5-4332-8CC5-75DEDCBBD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170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7E4298C-4F0E-450C-A5AE-536D92C57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2F420A6-DEE8-41D4-8FC7-5CF0A1D91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D95A1C0A-D95D-40BD-A88C-1068A7B1D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D6E61FFF-856C-4B82-A994-3DEC2E3E8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92D4-7F2B-47C1-8FEC-B0025AC62B53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920F3966-BC78-41D1-BD99-EB42FCEAC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E92854BA-1394-4DA1-A356-16D158C3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699F-8BA5-4332-8CC5-75DEDCBBD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74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38E8B2E-E489-4D7E-8A8D-A920FD6F2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481A5CB9-D3E8-4C91-9588-C8B6104BB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73132C55-D1B7-451B-92BF-F250906B8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37E06B81-9A7F-4420-8B55-72C36A70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92D4-7F2B-47C1-8FEC-B0025AC62B53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7E4F69E9-D695-417B-94B1-204DE9602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0DD57F37-F207-49F4-83EB-3C736D31A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699F-8BA5-4332-8CC5-75DEDCBBD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55799C9E-4016-4C84-B4B8-F558E4EFA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3951597A-F32D-44CC-BB0D-FA20D41BA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6105657-7049-4560-80E1-211BCCF43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92D4-7F2B-47C1-8FEC-B0025AC62B53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012782D-1FA6-42AB-911F-D3725FCE8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87F63CD7-2693-4115-97E6-C7B1407BD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D699F-8BA5-4332-8CC5-75DEDCBBD3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194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31578BF-C6A4-4C3F-A847-FFA52638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 Pollution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8A687CD-02A2-429E-96B1-9B6C9E1E6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Air pollution seems to gain ground in many large cities us Heraklion and cars is a contributory factor to that. But how can we grapple with this problem? In my opinion, I think that we should start using more public transportation in order to reduce exhaust fumes from cars, which would lead to a rapid </a:t>
            </a:r>
            <a:r>
              <a:rPr lang="en-US" dirty="0" smtClean="0"/>
              <a:t>reduc</a:t>
            </a:r>
            <a:r>
              <a:rPr lang="en-US" dirty="0" smtClean="0"/>
              <a:t>tion</a:t>
            </a:r>
            <a:r>
              <a:rPr lang="en-US" dirty="0" smtClean="0"/>
              <a:t> </a:t>
            </a:r>
            <a:r>
              <a:rPr lang="en-US" dirty="0"/>
              <a:t>of air pollution .In addition, I believe that more bus schedules should be organized so as to facilitate the people and give them a motive to leave their cars and take the bus, something that would also help to reduce air pollution. In conclusion, I believe that If we manage to accomplish those two things air pollution </a:t>
            </a:r>
            <a:r>
              <a:rPr lang="en-US"/>
              <a:t>will </a:t>
            </a:r>
            <a:r>
              <a:rPr lang="en-US" smtClean="0"/>
              <a:t>be reduced</a:t>
            </a:r>
            <a:r>
              <a:rPr lang="en-US" dirty="0"/>
              <a:t>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627616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128</Words>
  <Application>Microsoft Office PowerPoint</Application>
  <PresentationFormat>Ευρεία οθόνη</PresentationFormat>
  <Paragraphs>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Air Pollution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Pollution</dc:title>
  <dc:creator>USER</dc:creator>
  <cp:lastModifiedBy>Dimitris Kardassis</cp:lastModifiedBy>
  <cp:revision>4</cp:revision>
  <dcterms:created xsi:type="dcterms:W3CDTF">2020-11-23T10:57:54Z</dcterms:created>
  <dcterms:modified xsi:type="dcterms:W3CDTF">2020-11-23T12:00:05Z</dcterms:modified>
</cp:coreProperties>
</file>