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2" r:id="rId6"/>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07" autoAdjust="0"/>
    <p:restoredTop sz="94660"/>
  </p:normalViewPr>
  <p:slideViewPr>
    <p:cSldViewPr snapToGrid="0">
      <p:cViewPr>
        <p:scale>
          <a:sx n="82" d="100"/>
          <a:sy n="82" d="100"/>
        </p:scale>
        <p:origin x="402" y="819"/>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5" Type="http://schemas.openxmlformats.org/officeDocument/2006/relationships/slide" Target="slides/slide4.xml"/><Relationship Id="rId1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F2ACBDF-22DC-4139-9721-763CC98A5246}"/>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8BC21C5C-DC6B-4924-BEAB-08556C02219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0F237F46-358F-407F-8362-50C4AA7B5B72}"/>
              </a:ext>
            </a:extLst>
          </p:cNvPr>
          <p:cNvSpPr>
            <a:spLocks noGrp="1"/>
          </p:cNvSpPr>
          <p:nvPr>
            <p:ph type="dt" sz="half" idx="10"/>
          </p:nvPr>
        </p:nvSpPr>
        <p:spPr/>
        <p:txBody>
          <a:bodyPr/>
          <a:lstStyle/>
          <a:p>
            <a:fld id="{117F8ACF-A86D-445C-9AC5-2954E268E01D}" type="datetimeFigureOut">
              <a:rPr lang="de-DE" smtClean="0"/>
              <a:t>12.12.2021</a:t>
            </a:fld>
            <a:endParaRPr lang="de-DE"/>
          </a:p>
        </p:txBody>
      </p:sp>
      <p:sp>
        <p:nvSpPr>
          <p:cNvPr id="5" name="Fußzeilenplatzhalter 4">
            <a:extLst>
              <a:ext uri="{FF2B5EF4-FFF2-40B4-BE49-F238E27FC236}">
                <a16:creationId xmlns:a16="http://schemas.microsoft.com/office/drawing/2014/main" id="{14CDD59E-4D6A-4A35-8280-17169501E911}"/>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D21911DA-D670-49E0-B60A-F39B4BC16BE3}"/>
              </a:ext>
            </a:extLst>
          </p:cNvPr>
          <p:cNvSpPr>
            <a:spLocks noGrp="1"/>
          </p:cNvSpPr>
          <p:nvPr>
            <p:ph type="sldNum" sz="quarter" idx="12"/>
          </p:nvPr>
        </p:nvSpPr>
        <p:spPr/>
        <p:txBody>
          <a:bodyPr/>
          <a:lstStyle/>
          <a:p>
            <a:fld id="{325C58EB-3D6E-40E1-AA5F-596592459CF2}" type="slidenum">
              <a:rPr lang="de-DE" smtClean="0"/>
              <a:t>‹Nr.›</a:t>
            </a:fld>
            <a:endParaRPr lang="de-DE"/>
          </a:p>
        </p:txBody>
      </p:sp>
    </p:spTree>
    <p:extLst>
      <p:ext uri="{BB962C8B-B14F-4D97-AF65-F5344CB8AC3E}">
        <p14:creationId xmlns:p14="http://schemas.microsoft.com/office/powerpoint/2010/main" val="36720071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1C45567-9020-4DBB-A3C6-A367EAB21438}"/>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016762A6-3152-4239-9805-45956152FDBF}"/>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C67E9271-AD29-46DE-9745-EB70967275AC}"/>
              </a:ext>
            </a:extLst>
          </p:cNvPr>
          <p:cNvSpPr>
            <a:spLocks noGrp="1"/>
          </p:cNvSpPr>
          <p:nvPr>
            <p:ph type="dt" sz="half" idx="10"/>
          </p:nvPr>
        </p:nvSpPr>
        <p:spPr/>
        <p:txBody>
          <a:bodyPr/>
          <a:lstStyle/>
          <a:p>
            <a:fld id="{117F8ACF-A86D-445C-9AC5-2954E268E01D}" type="datetimeFigureOut">
              <a:rPr lang="de-DE" smtClean="0"/>
              <a:t>12.12.2021</a:t>
            </a:fld>
            <a:endParaRPr lang="de-DE"/>
          </a:p>
        </p:txBody>
      </p:sp>
      <p:sp>
        <p:nvSpPr>
          <p:cNvPr id="5" name="Fußzeilenplatzhalter 4">
            <a:extLst>
              <a:ext uri="{FF2B5EF4-FFF2-40B4-BE49-F238E27FC236}">
                <a16:creationId xmlns:a16="http://schemas.microsoft.com/office/drawing/2014/main" id="{6746B0A7-5074-4181-BCE6-C61B4AF3A003}"/>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831BE2A8-1392-4D7A-A8E9-D4A0CB6DF77C}"/>
              </a:ext>
            </a:extLst>
          </p:cNvPr>
          <p:cNvSpPr>
            <a:spLocks noGrp="1"/>
          </p:cNvSpPr>
          <p:nvPr>
            <p:ph type="sldNum" sz="quarter" idx="12"/>
          </p:nvPr>
        </p:nvSpPr>
        <p:spPr/>
        <p:txBody>
          <a:bodyPr/>
          <a:lstStyle/>
          <a:p>
            <a:fld id="{325C58EB-3D6E-40E1-AA5F-596592459CF2}" type="slidenum">
              <a:rPr lang="de-DE" smtClean="0"/>
              <a:t>‹Nr.›</a:t>
            </a:fld>
            <a:endParaRPr lang="de-DE"/>
          </a:p>
        </p:txBody>
      </p:sp>
    </p:spTree>
    <p:extLst>
      <p:ext uri="{BB962C8B-B14F-4D97-AF65-F5344CB8AC3E}">
        <p14:creationId xmlns:p14="http://schemas.microsoft.com/office/powerpoint/2010/main" val="25178946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1DAE16F2-B9A7-476C-A3E7-01347F1BB366}"/>
              </a:ext>
            </a:extLst>
          </p:cNvPr>
          <p:cNvSpPr>
            <a:spLocks noGrp="1"/>
          </p:cNvSpPr>
          <p:nvPr>
            <p:ph type="title" orient="vert"/>
          </p:nvPr>
        </p:nvSpPr>
        <p:spPr>
          <a:xfrm>
            <a:off x="8724900" y="365125"/>
            <a:ext cx="2628900" cy="5811838"/>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390733D8-93A2-4C1A-A49A-0CB8ACB6C7B7}"/>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5192A47C-1171-4DD8-9328-2A30FDA9CF4D}"/>
              </a:ext>
            </a:extLst>
          </p:cNvPr>
          <p:cNvSpPr>
            <a:spLocks noGrp="1"/>
          </p:cNvSpPr>
          <p:nvPr>
            <p:ph type="dt" sz="half" idx="10"/>
          </p:nvPr>
        </p:nvSpPr>
        <p:spPr/>
        <p:txBody>
          <a:bodyPr/>
          <a:lstStyle/>
          <a:p>
            <a:fld id="{117F8ACF-A86D-445C-9AC5-2954E268E01D}" type="datetimeFigureOut">
              <a:rPr lang="de-DE" smtClean="0"/>
              <a:t>12.12.2021</a:t>
            </a:fld>
            <a:endParaRPr lang="de-DE"/>
          </a:p>
        </p:txBody>
      </p:sp>
      <p:sp>
        <p:nvSpPr>
          <p:cNvPr id="5" name="Fußzeilenplatzhalter 4">
            <a:extLst>
              <a:ext uri="{FF2B5EF4-FFF2-40B4-BE49-F238E27FC236}">
                <a16:creationId xmlns:a16="http://schemas.microsoft.com/office/drawing/2014/main" id="{6D4A8A8F-BDF7-43E0-BE6F-7E74CA761BFF}"/>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B49B7EDE-B3C0-42EF-ABA3-6A46DF7B3DAD}"/>
              </a:ext>
            </a:extLst>
          </p:cNvPr>
          <p:cNvSpPr>
            <a:spLocks noGrp="1"/>
          </p:cNvSpPr>
          <p:nvPr>
            <p:ph type="sldNum" sz="quarter" idx="12"/>
          </p:nvPr>
        </p:nvSpPr>
        <p:spPr/>
        <p:txBody>
          <a:bodyPr/>
          <a:lstStyle/>
          <a:p>
            <a:fld id="{325C58EB-3D6E-40E1-AA5F-596592459CF2}" type="slidenum">
              <a:rPr lang="de-DE" smtClean="0"/>
              <a:t>‹Nr.›</a:t>
            </a:fld>
            <a:endParaRPr lang="de-DE"/>
          </a:p>
        </p:txBody>
      </p:sp>
    </p:spTree>
    <p:extLst>
      <p:ext uri="{BB962C8B-B14F-4D97-AF65-F5344CB8AC3E}">
        <p14:creationId xmlns:p14="http://schemas.microsoft.com/office/powerpoint/2010/main" val="42630400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A020D10-FC3A-4852-91F9-1310F7645086}"/>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1E948D0A-CDF1-40D4-830C-168FB20089C0}"/>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3AA6F349-DE12-4519-A913-3976269B8C97}"/>
              </a:ext>
            </a:extLst>
          </p:cNvPr>
          <p:cNvSpPr>
            <a:spLocks noGrp="1"/>
          </p:cNvSpPr>
          <p:nvPr>
            <p:ph type="dt" sz="half" idx="10"/>
          </p:nvPr>
        </p:nvSpPr>
        <p:spPr/>
        <p:txBody>
          <a:bodyPr/>
          <a:lstStyle/>
          <a:p>
            <a:fld id="{117F8ACF-A86D-445C-9AC5-2954E268E01D}" type="datetimeFigureOut">
              <a:rPr lang="de-DE" smtClean="0"/>
              <a:t>12.12.2021</a:t>
            </a:fld>
            <a:endParaRPr lang="de-DE"/>
          </a:p>
        </p:txBody>
      </p:sp>
      <p:sp>
        <p:nvSpPr>
          <p:cNvPr id="5" name="Fußzeilenplatzhalter 4">
            <a:extLst>
              <a:ext uri="{FF2B5EF4-FFF2-40B4-BE49-F238E27FC236}">
                <a16:creationId xmlns:a16="http://schemas.microsoft.com/office/drawing/2014/main" id="{992B21DD-2D83-430C-8824-39182F0B8FFB}"/>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AC94A083-9108-45DB-9F08-A6B0B48714F8}"/>
              </a:ext>
            </a:extLst>
          </p:cNvPr>
          <p:cNvSpPr>
            <a:spLocks noGrp="1"/>
          </p:cNvSpPr>
          <p:nvPr>
            <p:ph type="sldNum" sz="quarter" idx="12"/>
          </p:nvPr>
        </p:nvSpPr>
        <p:spPr/>
        <p:txBody>
          <a:bodyPr/>
          <a:lstStyle/>
          <a:p>
            <a:fld id="{325C58EB-3D6E-40E1-AA5F-596592459CF2}" type="slidenum">
              <a:rPr lang="de-DE" smtClean="0"/>
              <a:t>‹Nr.›</a:t>
            </a:fld>
            <a:endParaRPr lang="de-DE"/>
          </a:p>
        </p:txBody>
      </p:sp>
    </p:spTree>
    <p:extLst>
      <p:ext uri="{BB962C8B-B14F-4D97-AF65-F5344CB8AC3E}">
        <p14:creationId xmlns:p14="http://schemas.microsoft.com/office/powerpoint/2010/main" val="38486262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E413092-4A48-4AD3-A824-4884F902416B}"/>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F9234A82-6304-4921-8432-C2B7D5C26EB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D08C4105-E669-4C2B-B9CE-A409891E9AB7}"/>
              </a:ext>
            </a:extLst>
          </p:cNvPr>
          <p:cNvSpPr>
            <a:spLocks noGrp="1"/>
          </p:cNvSpPr>
          <p:nvPr>
            <p:ph type="dt" sz="half" idx="10"/>
          </p:nvPr>
        </p:nvSpPr>
        <p:spPr/>
        <p:txBody>
          <a:bodyPr/>
          <a:lstStyle/>
          <a:p>
            <a:fld id="{117F8ACF-A86D-445C-9AC5-2954E268E01D}" type="datetimeFigureOut">
              <a:rPr lang="de-DE" smtClean="0"/>
              <a:t>12.12.2021</a:t>
            </a:fld>
            <a:endParaRPr lang="de-DE"/>
          </a:p>
        </p:txBody>
      </p:sp>
      <p:sp>
        <p:nvSpPr>
          <p:cNvPr id="5" name="Fußzeilenplatzhalter 4">
            <a:extLst>
              <a:ext uri="{FF2B5EF4-FFF2-40B4-BE49-F238E27FC236}">
                <a16:creationId xmlns:a16="http://schemas.microsoft.com/office/drawing/2014/main" id="{47A679D0-84CF-4DE2-848D-2A275D697853}"/>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236EDA10-3EEE-4FD9-B1EF-A0BE6916C295}"/>
              </a:ext>
            </a:extLst>
          </p:cNvPr>
          <p:cNvSpPr>
            <a:spLocks noGrp="1"/>
          </p:cNvSpPr>
          <p:nvPr>
            <p:ph type="sldNum" sz="quarter" idx="12"/>
          </p:nvPr>
        </p:nvSpPr>
        <p:spPr/>
        <p:txBody>
          <a:bodyPr/>
          <a:lstStyle/>
          <a:p>
            <a:fld id="{325C58EB-3D6E-40E1-AA5F-596592459CF2}" type="slidenum">
              <a:rPr lang="de-DE" smtClean="0"/>
              <a:t>‹Nr.›</a:t>
            </a:fld>
            <a:endParaRPr lang="de-DE"/>
          </a:p>
        </p:txBody>
      </p:sp>
    </p:spTree>
    <p:extLst>
      <p:ext uri="{BB962C8B-B14F-4D97-AF65-F5344CB8AC3E}">
        <p14:creationId xmlns:p14="http://schemas.microsoft.com/office/powerpoint/2010/main" val="17016182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BA17AF1-EE2C-49C5-ADE4-C524746C0473}"/>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02F4617A-E3C0-4297-904B-4178C2C53337}"/>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BA731313-06BF-4250-88D9-9447ED4CC61D}"/>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10BBC120-C399-4E65-BE57-88E695D360D5}"/>
              </a:ext>
            </a:extLst>
          </p:cNvPr>
          <p:cNvSpPr>
            <a:spLocks noGrp="1"/>
          </p:cNvSpPr>
          <p:nvPr>
            <p:ph type="dt" sz="half" idx="10"/>
          </p:nvPr>
        </p:nvSpPr>
        <p:spPr/>
        <p:txBody>
          <a:bodyPr/>
          <a:lstStyle/>
          <a:p>
            <a:fld id="{117F8ACF-A86D-445C-9AC5-2954E268E01D}" type="datetimeFigureOut">
              <a:rPr lang="de-DE" smtClean="0"/>
              <a:t>12.12.2021</a:t>
            </a:fld>
            <a:endParaRPr lang="de-DE"/>
          </a:p>
        </p:txBody>
      </p:sp>
      <p:sp>
        <p:nvSpPr>
          <p:cNvPr id="6" name="Fußzeilenplatzhalter 5">
            <a:extLst>
              <a:ext uri="{FF2B5EF4-FFF2-40B4-BE49-F238E27FC236}">
                <a16:creationId xmlns:a16="http://schemas.microsoft.com/office/drawing/2014/main" id="{790BC6E9-B57E-4EF9-865E-D118CF885802}"/>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875FAEF6-CD9B-4D48-9042-BDD6072B1E3B}"/>
              </a:ext>
            </a:extLst>
          </p:cNvPr>
          <p:cNvSpPr>
            <a:spLocks noGrp="1"/>
          </p:cNvSpPr>
          <p:nvPr>
            <p:ph type="sldNum" sz="quarter" idx="12"/>
          </p:nvPr>
        </p:nvSpPr>
        <p:spPr/>
        <p:txBody>
          <a:bodyPr/>
          <a:lstStyle/>
          <a:p>
            <a:fld id="{325C58EB-3D6E-40E1-AA5F-596592459CF2}" type="slidenum">
              <a:rPr lang="de-DE" smtClean="0"/>
              <a:t>‹Nr.›</a:t>
            </a:fld>
            <a:endParaRPr lang="de-DE"/>
          </a:p>
        </p:txBody>
      </p:sp>
    </p:spTree>
    <p:extLst>
      <p:ext uri="{BB962C8B-B14F-4D97-AF65-F5344CB8AC3E}">
        <p14:creationId xmlns:p14="http://schemas.microsoft.com/office/powerpoint/2010/main" val="1147712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89AE81E-76FA-4785-81EC-A66B6FF64866}"/>
              </a:ext>
            </a:extLst>
          </p:cNvPr>
          <p:cNvSpPr>
            <a:spLocks noGrp="1"/>
          </p:cNvSpPr>
          <p:nvPr>
            <p:ph type="title"/>
          </p:nvPr>
        </p:nvSpPr>
        <p:spPr>
          <a:xfrm>
            <a:off x="839788" y="365125"/>
            <a:ext cx="105156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9D09B833-7810-4EE4-995B-82AD1C6D649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8209FBCB-AC9B-4F66-8B34-3B9C3B8BF8D7}"/>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ACD8926B-8EB8-43E4-BC0F-2A198DA5E0E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20464CEE-06F5-41F2-A2BA-3DF6EA1B3436}"/>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D9CC6245-6AF5-45D1-9652-7D337E3EC58C}"/>
              </a:ext>
            </a:extLst>
          </p:cNvPr>
          <p:cNvSpPr>
            <a:spLocks noGrp="1"/>
          </p:cNvSpPr>
          <p:nvPr>
            <p:ph type="dt" sz="half" idx="10"/>
          </p:nvPr>
        </p:nvSpPr>
        <p:spPr/>
        <p:txBody>
          <a:bodyPr/>
          <a:lstStyle/>
          <a:p>
            <a:fld id="{117F8ACF-A86D-445C-9AC5-2954E268E01D}" type="datetimeFigureOut">
              <a:rPr lang="de-DE" smtClean="0"/>
              <a:t>12.12.2021</a:t>
            </a:fld>
            <a:endParaRPr lang="de-DE"/>
          </a:p>
        </p:txBody>
      </p:sp>
      <p:sp>
        <p:nvSpPr>
          <p:cNvPr id="8" name="Fußzeilenplatzhalter 7">
            <a:extLst>
              <a:ext uri="{FF2B5EF4-FFF2-40B4-BE49-F238E27FC236}">
                <a16:creationId xmlns:a16="http://schemas.microsoft.com/office/drawing/2014/main" id="{D21DEEA2-6959-401B-8A93-673A098A824F}"/>
              </a:ext>
            </a:extLst>
          </p:cNvPr>
          <p:cNvSpPr>
            <a:spLocks noGrp="1"/>
          </p:cNvSpPr>
          <p:nvPr>
            <p:ph type="ftr" sz="quarter" idx="11"/>
          </p:nvPr>
        </p:nvSpPr>
        <p:spPr/>
        <p:txBody>
          <a:bodyPr/>
          <a:lstStyle/>
          <a:p>
            <a:endParaRPr lang="de-DE"/>
          </a:p>
        </p:txBody>
      </p:sp>
      <p:sp>
        <p:nvSpPr>
          <p:cNvPr id="9" name="Foliennummernplatzhalter 8">
            <a:extLst>
              <a:ext uri="{FF2B5EF4-FFF2-40B4-BE49-F238E27FC236}">
                <a16:creationId xmlns:a16="http://schemas.microsoft.com/office/drawing/2014/main" id="{A98C8725-F750-423F-BEE2-0809AE046DA3}"/>
              </a:ext>
            </a:extLst>
          </p:cNvPr>
          <p:cNvSpPr>
            <a:spLocks noGrp="1"/>
          </p:cNvSpPr>
          <p:nvPr>
            <p:ph type="sldNum" sz="quarter" idx="12"/>
          </p:nvPr>
        </p:nvSpPr>
        <p:spPr/>
        <p:txBody>
          <a:bodyPr/>
          <a:lstStyle/>
          <a:p>
            <a:fld id="{325C58EB-3D6E-40E1-AA5F-596592459CF2}" type="slidenum">
              <a:rPr lang="de-DE" smtClean="0"/>
              <a:t>‹Nr.›</a:t>
            </a:fld>
            <a:endParaRPr lang="de-DE"/>
          </a:p>
        </p:txBody>
      </p:sp>
    </p:spTree>
    <p:extLst>
      <p:ext uri="{BB962C8B-B14F-4D97-AF65-F5344CB8AC3E}">
        <p14:creationId xmlns:p14="http://schemas.microsoft.com/office/powerpoint/2010/main" val="9601709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41B872E-AAED-4972-9D66-E2E0C25CA131}"/>
              </a:ext>
            </a:extLst>
          </p:cNvPr>
          <p:cNvSpPr>
            <a:spLocks noGrp="1"/>
          </p:cNvSpPr>
          <p:nvPr>
            <p:ph type="title" hasCustomPrompt="1"/>
          </p:nvPr>
        </p:nvSpPr>
        <p:spPr>
          <a:xfrm>
            <a:off x="5101517" y="-77515"/>
            <a:ext cx="10515600" cy="1325563"/>
          </a:xfrm>
        </p:spPr>
        <p:txBody>
          <a:bodyPr/>
          <a:lstStyle>
            <a:lvl1pPr>
              <a:defRPr/>
            </a:lvl1pPr>
          </a:lstStyle>
          <a:p>
            <a:r>
              <a:rPr lang="de-DE" dirty="0"/>
              <a:t>Hello</a:t>
            </a:r>
          </a:p>
        </p:txBody>
      </p:sp>
      <p:sp>
        <p:nvSpPr>
          <p:cNvPr id="3" name="Datumsplatzhalter 2">
            <a:extLst>
              <a:ext uri="{FF2B5EF4-FFF2-40B4-BE49-F238E27FC236}">
                <a16:creationId xmlns:a16="http://schemas.microsoft.com/office/drawing/2014/main" id="{8B59DD5B-AAF0-4853-8298-623EFDE8534F}"/>
              </a:ext>
            </a:extLst>
          </p:cNvPr>
          <p:cNvSpPr>
            <a:spLocks noGrp="1"/>
          </p:cNvSpPr>
          <p:nvPr>
            <p:ph type="dt" sz="half" idx="10"/>
          </p:nvPr>
        </p:nvSpPr>
        <p:spPr/>
        <p:txBody>
          <a:bodyPr/>
          <a:lstStyle/>
          <a:p>
            <a:fld id="{117F8ACF-A86D-445C-9AC5-2954E268E01D}" type="datetimeFigureOut">
              <a:rPr lang="de-DE" smtClean="0"/>
              <a:t>12.12.2021</a:t>
            </a:fld>
            <a:endParaRPr lang="de-DE"/>
          </a:p>
        </p:txBody>
      </p:sp>
      <p:sp>
        <p:nvSpPr>
          <p:cNvPr id="4" name="Fußzeilenplatzhalter 3">
            <a:extLst>
              <a:ext uri="{FF2B5EF4-FFF2-40B4-BE49-F238E27FC236}">
                <a16:creationId xmlns:a16="http://schemas.microsoft.com/office/drawing/2014/main" id="{5BAB4872-013B-4588-B184-98083A767241}"/>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299DDDE7-FF52-4910-B75A-085426350613}"/>
              </a:ext>
            </a:extLst>
          </p:cNvPr>
          <p:cNvSpPr>
            <a:spLocks noGrp="1"/>
          </p:cNvSpPr>
          <p:nvPr>
            <p:ph type="sldNum" sz="quarter" idx="12"/>
          </p:nvPr>
        </p:nvSpPr>
        <p:spPr/>
        <p:txBody>
          <a:bodyPr/>
          <a:lstStyle/>
          <a:p>
            <a:fld id="{325C58EB-3D6E-40E1-AA5F-596592459CF2}" type="slidenum">
              <a:rPr lang="de-DE" smtClean="0"/>
              <a:t>‹Nr.›</a:t>
            </a:fld>
            <a:endParaRPr lang="de-DE"/>
          </a:p>
        </p:txBody>
      </p:sp>
    </p:spTree>
    <p:extLst>
      <p:ext uri="{BB962C8B-B14F-4D97-AF65-F5344CB8AC3E}">
        <p14:creationId xmlns:p14="http://schemas.microsoft.com/office/powerpoint/2010/main" val="32754579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A7B31E84-18E6-41CA-AA96-4C760CE7AC60}"/>
              </a:ext>
            </a:extLst>
          </p:cNvPr>
          <p:cNvSpPr>
            <a:spLocks noGrp="1"/>
          </p:cNvSpPr>
          <p:nvPr>
            <p:ph type="dt" sz="half" idx="10"/>
          </p:nvPr>
        </p:nvSpPr>
        <p:spPr/>
        <p:txBody>
          <a:bodyPr/>
          <a:lstStyle/>
          <a:p>
            <a:fld id="{117F8ACF-A86D-445C-9AC5-2954E268E01D}" type="datetimeFigureOut">
              <a:rPr lang="de-DE" smtClean="0"/>
              <a:t>12.12.2021</a:t>
            </a:fld>
            <a:endParaRPr lang="de-DE"/>
          </a:p>
        </p:txBody>
      </p:sp>
      <p:sp>
        <p:nvSpPr>
          <p:cNvPr id="3" name="Fußzeilenplatzhalter 2">
            <a:extLst>
              <a:ext uri="{FF2B5EF4-FFF2-40B4-BE49-F238E27FC236}">
                <a16:creationId xmlns:a16="http://schemas.microsoft.com/office/drawing/2014/main" id="{2BF6106F-FA62-4474-8BC6-E2BC26E6A9F2}"/>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id="{1C25D9A1-E053-4E2A-84E9-BFF4A6E20A3D}"/>
              </a:ext>
            </a:extLst>
          </p:cNvPr>
          <p:cNvSpPr>
            <a:spLocks noGrp="1"/>
          </p:cNvSpPr>
          <p:nvPr>
            <p:ph type="sldNum" sz="quarter" idx="12"/>
          </p:nvPr>
        </p:nvSpPr>
        <p:spPr/>
        <p:txBody>
          <a:bodyPr/>
          <a:lstStyle/>
          <a:p>
            <a:fld id="{325C58EB-3D6E-40E1-AA5F-596592459CF2}" type="slidenum">
              <a:rPr lang="de-DE" smtClean="0"/>
              <a:t>‹Nr.›</a:t>
            </a:fld>
            <a:endParaRPr lang="de-DE"/>
          </a:p>
        </p:txBody>
      </p:sp>
    </p:spTree>
    <p:extLst>
      <p:ext uri="{BB962C8B-B14F-4D97-AF65-F5344CB8AC3E}">
        <p14:creationId xmlns:p14="http://schemas.microsoft.com/office/powerpoint/2010/main" val="10852823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CC3C71-6107-43D6-BBBE-9A6EF330A01E}"/>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6D4266A1-0B6B-49AB-85BC-14E5846A5D2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0555FEFF-5772-4DA7-A957-CB4B6BAABF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E1134DD6-52E5-403E-AE45-3A289AD4263D}"/>
              </a:ext>
            </a:extLst>
          </p:cNvPr>
          <p:cNvSpPr>
            <a:spLocks noGrp="1"/>
          </p:cNvSpPr>
          <p:nvPr>
            <p:ph type="dt" sz="half" idx="10"/>
          </p:nvPr>
        </p:nvSpPr>
        <p:spPr/>
        <p:txBody>
          <a:bodyPr/>
          <a:lstStyle/>
          <a:p>
            <a:fld id="{117F8ACF-A86D-445C-9AC5-2954E268E01D}" type="datetimeFigureOut">
              <a:rPr lang="de-DE" smtClean="0"/>
              <a:t>12.12.2021</a:t>
            </a:fld>
            <a:endParaRPr lang="de-DE"/>
          </a:p>
        </p:txBody>
      </p:sp>
      <p:sp>
        <p:nvSpPr>
          <p:cNvPr id="6" name="Fußzeilenplatzhalter 5">
            <a:extLst>
              <a:ext uri="{FF2B5EF4-FFF2-40B4-BE49-F238E27FC236}">
                <a16:creationId xmlns:a16="http://schemas.microsoft.com/office/drawing/2014/main" id="{6DCAA3B1-A826-4952-A2E3-F90B30861755}"/>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6D3A9261-67B2-471D-9068-44C31D5CEC3E}"/>
              </a:ext>
            </a:extLst>
          </p:cNvPr>
          <p:cNvSpPr>
            <a:spLocks noGrp="1"/>
          </p:cNvSpPr>
          <p:nvPr>
            <p:ph type="sldNum" sz="quarter" idx="12"/>
          </p:nvPr>
        </p:nvSpPr>
        <p:spPr/>
        <p:txBody>
          <a:bodyPr/>
          <a:lstStyle/>
          <a:p>
            <a:fld id="{325C58EB-3D6E-40E1-AA5F-596592459CF2}" type="slidenum">
              <a:rPr lang="de-DE" smtClean="0"/>
              <a:t>‹Nr.›</a:t>
            </a:fld>
            <a:endParaRPr lang="de-DE"/>
          </a:p>
        </p:txBody>
      </p:sp>
    </p:spTree>
    <p:extLst>
      <p:ext uri="{BB962C8B-B14F-4D97-AF65-F5344CB8AC3E}">
        <p14:creationId xmlns:p14="http://schemas.microsoft.com/office/powerpoint/2010/main" val="23707875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DD78CBF-BEA9-4C38-AE35-0E956516EDC1}"/>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247F9EA2-B139-45C2-838A-61947BA8E4F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01A07983-D34B-4216-B78A-9D67C57D8DB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9153FBED-7416-448F-A732-9A96C1BA4BC3}"/>
              </a:ext>
            </a:extLst>
          </p:cNvPr>
          <p:cNvSpPr>
            <a:spLocks noGrp="1"/>
          </p:cNvSpPr>
          <p:nvPr>
            <p:ph type="dt" sz="half" idx="10"/>
          </p:nvPr>
        </p:nvSpPr>
        <p:spPr/>
        <p:txBody>
          <a:bodyPr/>
          <a:lstStyle/>
          <a:p>
            <a:fld id="{117F8ACF-A86D-445C-9AC5-2954E268E01D}" type="datetimeFigureOut">
              <a:rPr lang="de-DE" smtClean="0"/>
              <a:t>12.12.2021</a:t>
            </a:fld>
            <a:endParaRPr lang="de-DE"/>
          </a:p>
        </p:txBody>
      </p:sp>
      <p:sp>
        <p:nvSpPr>
          <p:cNvPr id="6" name="Fußzeilenplatzhalter 5">
            <a:extLst>
              <a:ext uri="{FF2B5EF4-FFF2-40B4-BE49-F238E27FC236}">
                <a16:creationId xmlns:a16="http://schemas.microsoft.com/office/drawing/2014/main" id="{CE52081F-48D5-4ED2-89FD-39C212A73E2C}"/>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1489DB85-F737-481F-932A-5D6401497A6B}"/>
              </a:ext>
            </a:extLst>
          </p:cNvPr>
          <p:cNvSpPr>
            <a:spLocks noGrp="1"/>
          </p:cNvSpPr>
          <p:nvPr>
            <p:ph type="sldNum" sz="quarter" idx="12"/>
          </p:nvPr>
        </p:nvSpPr>
        <p:spPr/>
        <p:txBody>
          <a:bodyPr/>
          <a:lstStyle/>
          <a:p>
            <a:fld id="{325C58EB-3D6E-40E1-AA5F-596592459CF2}" type="slidenum">
              <a:rPr lang="de-DE" smtClean="0"/>
              <a:t>‹Nr.›</a:t>
            </a:fld>
            <a:endParaRPr lang="de-DE"/>
          </a:p>
        </p:txBody>
      </p:sp>
    </p:spTree>
    <p:extLst>
      <p:ext uri="{BB962C8B-B14F-4D97-AF65-F5344CB8AC3E}">
        <p14:creationId xmlns:p14="http://schemas.microsoft.com/office/powerpoint/2010/main" val="23724501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AEBD7BC9-AB98-4C30-B0D8-CC621BBCF19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CA5B93F2-5142-4F91-BCEA-EDE9DD48B3C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E206E98F-C9BE-450F-A05D-46C51B7DA76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7F8ACF-A86D-445C-9AC5-2954E268E01D}" type="datetimeFigureOut">
              <a:rPr lang="de-DE" smtClean="0"/>
              <a:t>12.12.2021</a:t>
            </a:fld>
            <a:endParaRPr lang="de-DE"/>
          </a:p>
        </p:txBody>
      </p:sp>
      <p:sp>
        <p:nvSpPr>
          <p:cNvPr id="5" name="Fußzeilenplatzhalter 4">
            <a:extLst>
              <a:ext uri="{FF2B5EF4-FFF2-40B4-BE49-F238E27FC236}">
                <a16:creationId xmlns:a16="http://schemas.microsoft.com/office/drawing/2014/main" id="{6C84E6D1-7A31-4C12-BEDD-C1A1D5AE0DA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a:extLst>
              <a:ext uri="{FF2B5EF4-FFF2-40B4-BE49-F238E27FC236}">
                <a16:creationId xmlns:a16="http://schemas.microsoft.com/office/drawing/2014/main" id="{080659A7-B335-47B3-BFC1-45D5B21C03D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25C58EB-3D6E-40E1-AA5F-596592459CF2}" type="slidenum">
              <a:rPr lang="de-DE" smtClean="0"/>
              <a:t>‹Nr.›</a:t>
            </a:fld>
            <a:endParaRPr lang="de-DE"/>
          </a:p>
        </p:txBody>
      </p:sp>
    </p:spTree>
    <p:extLst>
      <p:ext uri="{BB962C8B-B14F-4D97-AF65-F5344CB8AC3E}">
        <p14:creationId xmlns:p14="http://schemas.microsoft.com/office/powerpoint/2010/main" val="27251774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D5DC06D-DE45-486E-AFE2-76AEDA7FC866}"/>
              </a:ext>
            </a:extLst>
          </p:cNvPr>
          <p:cNvSpPr>
            <a:spLocks noGrp="1"/>
          </p:cNvSpPr>
          <p:nvPr>
            <p:ph type="ctrTitle"/>
          </p:nvPr>
        </p:nvSpPr>
        <p:spPr/>
        <p:txBody>
          <a:bodyPr/>
          <a:lstStyle/>
          <a:p>
            <a:r>
              <a:rPr lang="de-DE" dirty="0"/>
              <a:t>Special </a:t>
            </a:r>
            <a:r>
              <a:rPr lang="de-DE" dirty="0" err="1"/>
              <a:t>Sustainability</a:t>
            </a:r>
            <a:r>
              <a:rPr lang="de-DE" dirty="0"/>
              <a:t> Points at BVA-School Germany</a:t>
            </a:r>
          </a:p>
        </p:txBody>
      </p:sp>
      <p:sp>
        <p:nvSpPr>
          <p:cNvPr id="3" name="Untertitel 2">
            <a:extLst>
              <a:ext uri="{FF2B5EF4-FFF2-40B4-BE49-F238E27FC236}">
                <a16:creationId xmlns:a16="http://schemas.microsoft.com/office/drawing/2014/main" id="{9D2C4CE3-0114-4B59-ACA5-F91C277C9D05}"/>
              </a:ext>
            </a:extLst>
          </p:cNvPr>
          <p:cNvSpPr>
            <a:spLocks noGrp="1"/>
          </p:cNvSpPr>
          <p:nvPr>
            <p:ph type="subTitle" idx="1"/>
          </p:nvPr>
        </p:nvSpPr>
        <p:spPr/>
        <p:txBody>
          <a:bodyPr/>
          <a:lstStyle/>
          <a:p>
            <a:endParaRPr lang="de-DE" dirty="0"/>
          </a:p>
        </p:txBody>
      </p:sp>
      <p:pic>
        <p:nvPicPr>
          <p:cNvPr id="5" name="Grafik 4">
            <a:extLst>
              <a:ext uri="{FF2B5EF4-FFF2-40B4-BE49-F238E27FC236}">
                <a16:creationId xmlns:a16="http://schemas.microsoft.com/office/drawing/2014/main" id="{96659F96-2A9F-4F97-A858-994FB4D7C8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24532" y="386021"/>
            <a:ext cx="3009352" cy="644267"/>
          </a:xfrm>
          <a:prstGeom prst="rect">
            <a:avLst/>
          </a:prstGeom>
        </p:spPr>
      </p:pic>
      <p:pic>
        <p:nvPicPr>
          <p:cNvPr id="7" name="Grafik 6">
            <a:extLst>
              <a:ext uri="{FF2B5EF4-FFF2-40B4-BE49-F238E27FC236}">
                <a16:creationId xmlns:a16="http://schemas.microsoft.com/office/drawing/2014/main" id="{2D34405A-DB57-4BF3-8AD6-851E1570B435}"/>
              </a:ext>
            </a:extLst>
          </p:cNvPr>
          <p:cNvPicPr>
            <a:picLocks noChangeAspect="1"/>
          </p:cNvPicPr>
          <p:nvPr/>
        </p:nvPicPr>
        <p:blipFill rotWithShape="1">
          <a:blip r:embed="rId3">
            <a:extLst>
              <a:ext uri="{28A0092B-C50C-407E-A947-70E740481C1C}">
                <a14:useLocalDpi xmlns:a14="http://schemas.microsoft.com/office/drawing/2010/main" val="0"/>
              </a:ext>
            </a:extLst>
          </a:blip>
          <a:srcRect l="3410" t="18237" r="3952" b="13794"/>
          <a:stretch/>
        </p:blipFill>
        <p:spPr>
          <a:xfrm>
            <a:off x="2368509" y="3852479"/>
            <a:ext cx="7105529" cy="2125620"/>
          </a:xfrm>
          <a:prstGeom prst="rect">
            <a:avLst/>
          </a:prstGeom>
        </p:spPr>
      </p:pic>
    </p:spTree>
    <p:extLst>
      <p:ext uri="{BB962C8B-B14F-4D97-AF65-F5344CB8AC3E}">
        <p14:creationId xmlns:p14="http://schemas.microsoft.com/office/powerpoint/2010/main" val="2421690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C9CD18F-7705-4AC6-8261-081181B0BB5D}"/>
              </a:ext>
            </a:extLst>
          </p:cNvPr>
          <p:cNvSpPr>
            <a:spLocks noGrp="1"/>
          </p:cNvSpPr>
          <p:nvPr>
            <p:ph type="title"/>
          </p:nvPr>
        </p:nvSpPr>
        <p:spPr>
          <a:xfrm>
            <a:off x="685800" y="49814"/>
            <a:ext cx="10515600" cy="1325563"/>
          </a:xfrm>
        </p:spPr>
        <p:txBody>
          <a:bodyPr/>
          <a:lstStyle/>
          <a:p>
            <a:r>
              <a:rPr lang="de-DE" dirty="0"/>
              <a:t>Fair trade Club</a:t>
            </a:r>
          </a:p>
        </p:txBody>
      </p:sp>
      <p:pic>
        <p:nvPicPr>
          <p:cNvPr id="5" name="Inhaltsplatzhalter 4">
            <a:extLst>
              <a:ext uri="{FF2B5EF4-FFF2-40B4-BE49-F238E27FC236}">
                <a16:creationId xmlns:a16="http://schemas.microsoft.com/office/drawing/2014/main" id="{F16D800F-B329-48EA-8BE5-D1FBDA65479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23547" y="1632853"/>
            <a:ext cx="6667500" cy="4095750"/>
          </a:xfrm>
        </p:spPr>
      </p:pic>
      <p:sp>
        <p:nvSpPr>
          <p:cNvPr id="7" name="Textfeld 6">
            <a:extLst>
              <a:ext uri="{FF2B5EF4-FFF2-40B4-BE49-F238E27FC236}">
                <a16:creationId xmlns:a16="http://schemas.microsoft.com/office/drawing/2014/main" id="{B1BE6678-DB9A-4C05-B0C7-923D76B6013D}"/>
              </a:ext>
            </a:extLst>
          </p:cNvPr>
          <p:cNvSpPr txBox="1"/>
          <p:nvPr/>
        </p:nvSpPr>
        <p:spPr>
          <a:xfrm>
            <a:off x="7735614" y="1375377"/>
            <a:ext cx="3402395" cy="4062651"/>
          </a:xfrm>
          <a:prstGeom prst="rect">
            <a:avLst/>
          </a:prstGeom>
          <a:noFill/>
        </p:spPr>
        <p:txBody>
          <a:bodyPr wrap="square">
            <a:spAutoFit/>
          </a:bodyPr>
          <a:lstStyle/>
          <a:p>
            <a:r>
              <a:rPr lang="en-US" sz="2400" dirty="0"/>
              <a:t>Our fair trade-Club is an activity group for anyone, who is interested in ecology, animal welfare and equality. Their aim is to </a:t>
            </a:r>
            <a:r>
              <a:rPr lang="en-US" sz="2400" b="1" dirty="0"/>
              <a:t>raise awareness</a:t>
            </a:r>
            <a:r>
              <a:rPr lang="en-US" sz="2400" dirty="0"/>
              <a:t> for the fair trade label, like when they are selling fair trade chocolate or they clean a local beach. </a:t>
            </a:r>
            <a:br>
              <a:rPr lang="en-US" dirty="0"/>
            </a:br>
            <a:endParaRPr lang="en-US" dirty="0"/>
          </a:p>
        </p:txBody>
      </p:sp>
      <p:pic>
        <p:nvPicPr>
          <p:cNvPr id="8" name="Grafik 7">
            <a:extLst>
              <a:ext uri="{FF2B5EF4-FFF2-40B4-BE49-F238E27FC236}">
                <a16:creationId xmlns:a16="http://schemas.microsoft.com/office/drawing/2014/main" id="{CA75EF91-41C8-4DDA-88FE-E11919FE94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24532" y="386021"/>
            <a:ext cx="3009352" cy="644267"/>
          </a:xfrm>
          <a:prstGeom prst="rect">
            <a:avLst/>
          </a:prstGeom>
        </p:spPr>
      </p:pic>
    </p:spTree>
    <p:extLst>
      <p:ext uri="{BB962C8B-B14F-4D97-AF65-F5344CB8AC3E}">
        <p14:creationId xmlns:p14="http://schemas.microsoft.com/office/powerpoint/2010/main" val="41006663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E805A09-4362-4C83-94DC-D7E09990FEF6}"/>
              </a:ext>
            </a:extLst>
          </p:cNvPr>
          <p:cNvSpPr>
            <a:spLocks noGrp="1"/>
          </p:cNvSpPr>
          <p:nvPr>
            <p:ph type="title"/>
          </p:nvPr>
        </p:nvSpPr>
        <p:spPr>
          <a:xfrm>
            <a:off x="557049" y="344106"/>
            <a:ext cx="10515600" cy="959178"/>
          </a:xfrm>
        </p:spPr>
        <p:txBody>
          <a:bodyPr>
            <a:normAutofit/>
          </a:bodyPr>
          <a:lstStyle/>
          <a:p>
            <a:r>
              <a:rPr lang="de-DE" dirty="0"/>
              <a:t>The Mobile Green Classroom</a:t>
            </a:r>
          </a:p>
        </p:txBody>
      </p:sp>
      <p:sp>
        <p:nvSpPr>
          <p:cNvPr id="3" name="Inhaltsplatzhalter 2">
            <a:extLst>
              <a:ext uri="{FF2B5EF4-FFF2-40B4-BE49-F238E27FC236}">
                <a16:creationId xmlns:a16="http://schemas.microsoft.com/office/drawing/2014/main" id="{0A4148D4-9D9A-4326-8FCC-B2502E2145C8}"/>
              </a:ext>
            </a:extLst>
          </p:cNvPr>
          <p:cNvSpPr>
            <a:spLocks noGrp="1"/>
          </p:cNvSpPr>
          <p:nvPr>
            <p:ph idx="1"/>
          </p:nvPr>
        </p:nvSpPr>
        <p:spPr>
          <a:xfrm>
            <a:off x="557049" y="2030576"/>
            <a:ext cx="4682358" cy="3403272"/>
          </a:xfrm>
        </p:spPr>
        <p:txBody>
          <a:bodyPr/>
          <a:lstStyle/>
          <a:p>
            <a:pPr marL="0" indent="0">
              <a:buNone/>
            </a:pPr>
            <a:r>
              <a:rPr lang="en-GB" sz="2400" dirty="0"/>
              <a:t>The “Green Classroom (</a:t>
            </a:r>
            <a:r>
              <a:rPr lang="en-GB" sz="2400" dirty="0" err="1"/>
              <a:t>Grünes</a:t>
            </a:r>
            <a:r>
              <a:rPr lang="en-GB" sz="2400" dirty="0"/>
              <a:t> </a:t>
            </a:r>
            <a:r>
              <a:rPr lang="en-GB" sz="2400" dirty="0" err="1"/>
              <a:t>Klassenzimmer</a:t>
            </a:r>
            <a:r>
              <a:rPr lang="en-GB" sz="2400" dirty="0"/>
              <a:t>)” is a </a:t>
            </a:r>
            <a:r>
              <a:rPr lang="en-GB" sz="2400" b="1" dirty="0"/>
              <a:t>portable whiteboard</a:t>
            </a:r>
            <a:r>
              <a:rPr lang="en-GB" sz="2400" dirty="0"/>
              <a:t> with chairs. It can be used and booked like any regular classroom. Especially in hot summer days it can be a big relief to escape from the hot school building to the windy outdoor room.</a:t>
            </a:r>
            <a:endParaRPr lang="de-DE" sz="2400" dirty="0"/>
          </a:p>
          <a:p>
            <a:endParaRPr lang="de-DE" dirty="0"/>
          </a:p>
        </p:txBody>
      </p:sp>
      <p:pic>
        <p:nvPicPr>
          <p:cNvPr id="5" name="Grafik 4">
            <a:extLst>
              <a:ext uri="{FF2B5EF4-FFF2-40B4-BE49-F238E27FC236}">
                <a16:creationId xmlns:a16="http://schemas.microsoft.com/office/drawing/2014/main" id="{3677B07E-3C9C-4678-9C5C-0A2656C381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26387" y="1970689"/>
            <a:ext cx="6139791" cy="4604844"/>
          </a:xfrm>
          <a:prstGeom prst="rect">
            <a:avLst/>
          </a:prstGeom>
        </p:spPr>
      </p:pic>
      <p:pic>
        <p:nvPicPr>
          <p:cNvPr id="7" name="Grafik 6">
            <a:extLst>
              <a:ext uri="{FF2B5EF4-FFF2-40B4-BE49-F238E27FC236}">
                <a16:creationId xmlns:a16="http://schemas.microsoft.com/office/drawing/2014/main" id="{88C352EE-6823-438A-97F8-F3202C6AAB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24532" y="386021"/>
            <a:ext cx="3009352" cy="644267"/>
          </a:xfrm>
          <a:prstGeom prst="rect">
            <a:avLst/>
          </a:prstGeom>
        </p:spPr>
      </p:pic>
    </p:spTree>
    <p:extLst>
      <p:ext uri="{BB962C8B-B14F-4D97-AF65-F5344CB8AC3E}">
        <p14:creationId xmlns:p14="http://schemas.microsoft.com/office/powerpoint/2010/main" val="16621435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4">
            <a:extLst>
              <a:ext uri="{FF2B5EF4-FFF2-40B4-BE49-F238E27FC236}">
                <a16:creationId xmlns:a16="http://schemas.microsoft.com/office/drawing/2014/main" id="{A191A9BE-FD04-44C1-A03B-DA63917F9E12}"/>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2787" b="4444"/>
          <a:stretch/>
        </p:blipFill>
        <p:spPr>
          <a:xfrm>
            <a:off x="465999" y="1345371"/>
            <a:ext cx="5396577" cy="3354761"/>
          </a:xfrm>
        </p:spPr>
      </p:pic>
      <p:sp>
        <p:nvSpPr>
          <p:cNvPr id="8" name="Titel 1">
            <a:extLst>
              <a:ext uri="{FF2B5EF4-FFF2-40B4-BE49-F238E27FC236}">
                <a16:creationId xmlns:a16="http://schemas.microsoft.com/office/drawing/2014/main" id="{771C2DFC-7CEC-47FC-898F-A44BCED9C7AF}"/>
              </a:ext>
            </a:extLst>
          </p:cNvPr>
          <p:cNvSpPr txBox="1">
            <a:spLocks/>
          </p:cNvSpPr>
          <p:nvPr/>
        </p:nvSpPr>
        <p:spPr>
          <a:xfrm>
            <a:off x="557049" y="344106"/>
            <a:ext cx="10515600" cy="95917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dirty="0" err="1"/>
              <a:t>Sponsored</a:t>
            </a:r>
            <a:r>
              <a:rPr lang="de-DE" dirty="0"/>
              <a:t> Walk</a:t>
            </a:r>
          </a:p>
        </p:txBody>
      </p:sp>
      <p:sp>
        <p:nvSpPr>
          <p:cNvPr id="9" name="Inhaltsplatzhalter 2">
            <a:extLst>
              <a:ext uri="{FF2B5EF4-FFF2-40B4-BE49-F238E27FC236}">
                <a16:creationId xmlns:a16="http://schemas.microsoft.com/office/drawing/2014/main" id="{4E0962AE-871E-40F3-A5D5-C86CD21EDC16}"/>
              </a:ext>
            </a:extLst>
          </p:cNvPr>
          <p:cNvSpPr txBox="1">
            <a:spLocks/>
          </p:cNvSpPr>
          <p:nvPr/>
        </p:nvSpPr>
        <p:spPr>
          <a:xfrm>
            <a:off x="297762" y="4873519"/>
            <a:ext cx="11462871" cy="236596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CA" sz="2400" dirty="0"/>
              <a:t>Every year we </a:t>
            </a:r>
            <a:r>
              <a:rPr lang="en-CA" sz="2400" b="1" dirty="0"/>
              <a:t>walk 6 km </a:t>
            </a:r>
            <a:r>
              <a:rPr lang="en-CA" sz="2400" dirty="0"/>
              <a:t>to raise money for the </a:t>
            </a:r>
            <a:r>
              <a:rPr lang="en-CA" sz="2400" b="1" dirty="0"/>
              <a:t>children in need</a:t>
            </a:r>
            <a:r>
              <a:rPr lang="en-CA" sz="2400" dirty="0"/>
              <a:t>. Our sponsored walk means that every student finds “sponsors“ (like their parents, grandparents or friends) who are ready to donate some money for every kilometer to be walked. This event is organised by our Student Council and is an important part of the </a:t>
            </a:r>
            <a:r>
              <a:rPr lang="en-CA" sz="2400" b="1" dirty="0"/>
              <a:t>social aspect of sustainability </a:t>
            </a:r>
            <a:r>
              <a:rPr lang="en-CA" sz="2400" dirty="0"/>
              <a:t>at our school. 9 000 € were donated to a children´s help organisation in 2021.</a:t>
            </a:r>
          </a:p>
          <a:p>
            <a:endParaRPr lang="de-DE" dirty="0"/>
          </a:p>
        </p:txBody>
      </p:sp>
      <p:pic>
        <p:nvPicPr>
          <p:cNvPr id="10" name="Inhaltsplatzhalter 3">
            <a:extLst>
              <a:ext uri="{FF2B5EF4-FFF2-40B4-BE49-F238E27FC236}">
                <a16:creationId xmlns:a16="http://schemas.microsoft.com/office/drawing/2014/main" id="{5B978F52-A0E9-4BD3-8671-B47CF52FBA10}"/>
              </a:ext>
            </a:extLst>
          </p:cNvPr>
          <p:cNvPicPr>
            <a:picLocks noChangeAspect="1"/>
          </p:cNvPicPr>
          <p:nvPr/>
        </p:nvPicPr>
        <p:blipFill rotWithShape="1">
          <a:blip r:embed="rId3">
            <a:extLst>
              <a:ext uri="{28A0092B-C50C-407E-A947-70E740481C1C}">
                <a14:useLocalDpi xmlns:a14="http://schemas.microsoft.com/office/drawing/2010/main" val="0"/>
              </a:ext>
            </a:extLst>
          </a:blip>
          <a:srcRect l="33324" r="28990" b="19076"/>
          <a:stretch/>
        </p:blipFill>
        <p:spPr>
          <a:xfrm rot="5400000">
            <a:off x="7185696" y="322829"/>
            <a:ext cx="3351493" cy="5396577"/>
          </a:xfrm>
          <a:prstGeom prst="rect">
            <a:avLst/>
          </a:prstGeom>
        </p:spPr>
      </p:pic>
      <p:pic>
        <p:nvPicPr>
          <p:cNvPr id="11" name="Grafik 10">
            <a:extLst>
              <a:ext uri="{FF2B5EF4-FFF2-40B4-BE49-F238E27FC236}">
                <a16:creationId xmlns:a16="http://schemas.microsoft.com/office/drawing/2014/main" id="{57FC46A7-FB89-40B8-B168-E7BE6FC03D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24532" y="386021"/>
            <a:ext cx="3009352" cy="644267"/>
          </a:xfrm>
          <a:prstGeom prst="rect">
            <a:avLst/>
          </a:prstGeom>
        </p:spPr>
      </p:pic>
    </p:spTree>
    <p:extLst>
      <p:ext uri="{BB962C8B-B14F-4D97-AF65-F5344CB8AC3E}">
        <p14:creationId xmlns:p14="http://schemas.microsoft.com/office/powerpoint/2010/main" val="8851861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C9CD18F-7705-4AC6-8261-081181B0BB5D}"/>
              </a:ext>
            </a:extLst>
          </p:cNvPr>
          <p:cNvSpPr>
            <a:spLocks noGrp="1"/>
          </p:cNvSpPr>
          <p:nvPr>
            <p:ph type="title"/>
          </p:nvPr>
        </p:nvSpPr>
        <p:spPr>
          <a:xfrm>
            <a:off x="685800" y="49814"/>
            <a:ext cx="10515600" cy="1325563"/>
          </a:xfrm>
        </p:spPr>
        <p:txBody>
          <a:bodyPr/>
          <a:lstStyle/>
          <a:p>
            <a:r>
              <a:rPr lang="de-DE" dirty="0"/>
              <a:t>School Garden </a:t>
            </a:r>
            <a:r>
              <a:rPr lang="de-DE" dirty="0" err="1"/>
              <a:t>with</a:t>
            </a:r>
            <a:r>
              <a:rPr lang="de-DE" dirty="0"/>
              <a:t> Pond</a:t>
            </a:r>
          </a:p>
        </p:txBody>
      </p:sp>
      <p:sp>
        <p:nvSpPr>
          <p:cNvPr id="7" name="Textfeld 6">
            <a:extLst>
              <a:ext uri="{FF2B5EF4-FFF2-40B4-BE49-F238E27FC236}">
                <a16:creationId xmlns:a16="http://schemas.microsoft.com/office/drawing/2014/main" id="{B1BE6678-DB9A-4C05-B0C7-923D76B6013D}"/>
              </a:ext>
            </a:extLst>
          </p:cNvPr>
          <p:cNvSpPr txBox="1"/>
          <p:nvPr/>
        </p:nvSpPr>
        <p:spPr>
          <a:xfrm>
            <a:off x="7863746" y="1813057"/>
            <a:ext cx="3402395" cy="2954655"/>
          </a:xfrm>
          <a:prstGeom prst="rect">
            <a:avLst/>
          </a:prstGeom>
          <a:noFill/>
        </p:spPr>
        <p:txBody>
          <a:bodyPr wrap="square">
            <a:spAutoFit/>
          </a:bodyPr>
          <a:lstStyle/>
          <a:p>
            <a:r>
              <a:rPr lang="en-US" sz="2400" dirty="0"/>
              <a:t>At our school, we have a </a:t>
            </a:r>
            <a:r>
              <a:rPr lang="en-US" sz="2400" b="1" dirty="0"/>
              <a:t>school garden </a:t>
            </a:r>
            <a:r>
              <a:rPr lang="en-US" sz="2400" dirty="0"/>
              <a:t>to be used in the Biology classes. Our Erasmus Club has constructed </a:t>
            </a:r>
            <a:r>
              <a:rPr lang="en-US" sz="2400" b="1" dirty="0"/>
              <a:t>a pond </a:t>
            </a:r>
            <a:r>
              <a:rPr lang="en-US" sz="2400" dirty="0"/>
              <a:t>in it with the purpose of creating a new </a:t>
            </a:r>
            <a:r>
              <a:rPr lang="en-US" sz="2400" b="1" dirty="0"/>
              <a:t>biotope.</a:t>
            </a:r>
            <a:br>
              <a:rPr lang="en-US" dirty="0"/>
            </a:br>
            <a:endParaRPr lang="en-US" dirty="0"/>
          </a:p>
        </p:txBody>
      </p:sp>
      <p:pic>
        <p:nvPicPr>
          <p:cNvPr id="8" name="Inhaltsplatzhalter 7">
            <a:extLst>
              <a:ext uri="{FF2B5EF4-FFF2-40B4-BE49-F238E27FC236}">
                <a16:creationId xmlns:a16="http://schemas.microsoft.com/office/drawing/2014/main" id="{9172E118-6F4F-4C7F-B590-1E75C047A15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92611" y="1847137"/>
            <a:ext cx="6454983" cy="4518717"/>
          </a:xfrm>
        </p:spPr>
      </p:pic>
      <p:pic>
        <p:nvPicPr>
          <p:cNvPr id="9" name="Grafik 8">
            <a:extLst>
              <a:ext uri="{FF2B5EF4-FFF2-40B4-BE49-F238E27FC236}">
                <a16:creationId xmlns:a16="http://schemas.microsoft.com/office/drawing/2014/main" id="{1034FE06-2351-4C49-B1CA-C5294D6CBD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24532" y="386021"/>
            <a:ext cx="3009352" cy="644267"/>
          </a:xfrm>
          <a:prstGeom prst="rect">
            <a:avLst/>
          </a:prstGeom>
        </p:spPr>
      </p:pic>
    </p:spTree>
    <p:extLst>
      <p:ext uri="{BB962C8B-B14F-4D97-AF65-F5344CB8AC3E}">
        <p14:creationId xmlns:p14="http://schemas.microsoft.com/office/powerpoint/2010/main" val="3081717083"/>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241</Words>
  <Application>Microsoft Office PowerPoint</Application>
  <PresentationFormat>Breitbild</PresentationFormat>
  <Paragraphs>9</Paragraphs>
  <Slides>5</Slides>
  <Notes>0</Notes>
  <HiddenSlides>0</HiddenSlides>
  <MMClips>0</MMClips>
  <ScaleCrop>false</ScaleCrop>
  <HeadingPairs>
    <vt:vector size="6" baseType="variant">
      <vt:variant>
        <vt:lpstr>Verwendete Schriftarten</vt:lpstr>
      </vt:variant>
      <vt:variant>
        <vt:i4>3</vt:i4>
      </vt:variant>
      <vt:variant>
        <vt:lpstr>Design</vt:lpstr>
      </vt:variant>
      <vt:variant>
        <vt:i4>1</vt:i4>
      </vt:variant>
      <vt:variant>
        <vt:lpstr>Folientitel</vt:lpstr>
      </vt:variant>
      <vt:variant>
        <vt:i4>5</vt:i4>
      </vt:variant>
    </vt:vector>
  </HeadingPairs>
  <TitlesOfParts>
    <vt:vector size="9" baseType="lpstr">
      <vt:lpstr>Arial</vt:lpstr>
      <vt:lpstr>Calibri</vt:lpstr>
      <vt:lpstr>Calibri Light</vt:lpstr>
      <vt:lpstr>Office</vt:lpstr>
      <vt:lpstr>Special Sustainability Points at BVA-School Germany</vt:lpstr>
      <vt:lpstr>Fair trade Club</vt:lpstr>
      <vt:lpstr>The Mobile Green Classroom</vt:lpstr>
      <vt:lpstr>PowerPoint-Präsentation</vt:lpstr>
      <vt:lpstr>School Garden with Pond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H B</dc:creator>
  <cp:lastModifiedBy>H B</cp:lastModifiedBy>
  <cp:revision>13</cp:revision>
  <dcterms:created xsi:type="dcterms:W3CDTF">2021-12-12T17:30:51Z</dcterms:created>
  <dcterms:modified xsi:type="dcterms:W3CDTF">2021-12-12T18:34:52Z</dcterms:modified>
</cp:coreProperties>
</file>