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B5944B-EA4B-E042-A017-AFF93CB9F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Pyhäselkä</a:t>
            </a:r>
            <a:r>
              <a:rPr lang="fi-FI" dirty="0"/>
              <a:t> school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D4FBC2-9DA2-0546-8435-C8D536B8A8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Erasmus+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err="1"/>
              <a:t>results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28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7214A9-DC62-4942-AB41-DA4C02F6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29881"/>
            <a:ext cx="8596667" cy="1239762"/>
          </a:xfrm>
        </p:spPr>
        <p:txBody>
          <a:bodyPr>
            <a:normAutofit/>
          </a:bodyPr>
          <a:lstStyle/>
          <a:p>
            <a:r>
              <a:rPr lang="fi-FI" dirty="0"/>
              <a:t>More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in </a:t>
            </a:r>
            <a:r>
              <a:rPr lang="fi-FI" dirty="0" err="1"/>
              <a:t>four</a:t>
            </a:r>
            <a:r>
              <a:rPr lang="fi-FI" dirty="0"/>
              <a:t> </a:t>
            </a:r>
            <a:r>
              <a:rPr lang="fi-FI" dirty="0" err="1"/>
              <a:t>consider</a:t>
            </a:r>
            <a:r>
              <a:rPr lang="fi-FI" dirty="0"/>
              <a:t> environment and </a:t>
            </a:r>
            <a:r>
              <a:rPr lang="fi-FI" dirty="0" err="1"/>
              <a:t>climate</a:t>
            </a:r>
            <a:r>
              <a:rPr lang="fi-FI" dirty="0"/>
              <a:t> </a:t>
            </a:r>
            <a:r>
              <a:rPr lang="fi-FI" dirty="0" err="1"/>
              <a:t>protection</a:t>
            </a:r>
            <a:r>
              <a:rPr lang="fi-FI" dirty="0"/>
              <a:t> </a:t>
            </a:r>
            <a:r>
              <a:rPr lang="fi-FI" dirty="0" err="1"/>
              <a:t>important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03F93F8-15BC-314D-A1C5-CC3B5738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1739" y="6041362"/>
            <a:ext cx="8596667" cy="535779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8" name="Kuva 8">
            <a:extLst>
              <a:ext uri="{FF2B5EF4-FFF2-40B4-BE49-F238E27FC236}">
                <a16:creationId xmlns:a16="http://schemas.microsoft.com/office/drawing/2014/main" id="{17CB9804-CF2A-D447-9810-547C41413CF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8699" r="8699"/>
          <a:stretch/>
        </p:blipFill>
        <p:spPr>
          <a:xfrm>
            <a:off x="677334" y="280858"/>
            <a:ext cx="10024214" cy="3845718"/>
          </a:xfrm>
        </p:spPr>
      </p:pic>
    </p:spTree>
    <p:extLst>
      <p:ext uri="{BB962C8B-B14F-4D97-AF65-F5344CB8AC3E}">
        <p14:creationId xmlns:p14="http://schemas.microsoft.com/office/powerpoint/2010/main" val="217944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08541A-E6CB-4A4E-8CB9-2EFD08FA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1126068"/>
          </a:xfrm>
        </p:spPr>
        <p:txBody>
          <a:bodyPr>
            <a:normAutofit/>
          </a:bodyPr>
          <a:lstStyle/>
          <a:p>
            <a:r>
              <a:rPr lang="fi-FI" dirty="0" err="1"/>
              <a:t>It`s</a:t>
            </a:r>
            <a:r>
              <a:rPr lang="fi-FI" dirty="0"/>
              <a:t> </a:t>
            </a:r>
            <a:r>
              <a:rPr lang="fi-FI" dirty="0" err="1"/>
              <a:t>delightful</a:t>
            </a:r>
            <a:r>
              <a:rPr lang="fi-FI" dirty="0"/>
              <a:t> to </a:t>
            </a:r>
            <a:r>
              <a:rPr lang="fi-FI" dirty="0" err="1"/>
              <a:t>see</a:t>
            </a:r>
            <a:r>
              <a:rPr lang="fi-FI" dirty="0"/>
              <a:t> that a </a:t>
            </a:r>
            <a:r>
              <a:rPr lang="fi-FI" dirty="0" err="1"/>
              <a:t>little</a:t>
            </a:r>
            <a:r>
              <a:rPr lang="fi-FI" dirty="0"/>
              <a:t> over 50 % </a:t>
            </a:r>
            <a:r>
              <a:rPr lang="fi-FI" dirty="0" err="1"/>
              <a:t>buy</a:t>
            </a:r>
            <a:r>
              <a:rPr lang="fi-FI" dirty="0"/>
              <a:t> </a:t>
            </a:r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, </a:t>
            </a:r>
            <a:r>
              <a:rPr lang="fi-FI" dirty="0" err="1"/>
              <a:t>ecological</a:t>
            </a:r>
            <a:r>
              <a:rPr lang="fi-FI" dirty="0"/>
              <a:t> products and </a:t>
            </a:r>
            <a:r>
              <a:rPr lang="fi-FI" dirty="0" err="1"/>
              <a:t>Fair</a:t>
            </a:r>
            <a:r>
              <a:rPr lang="fi-FI" dirty="0"/>
              <a:t> </a:t>
            </a:r>
            <a:r>
              <a:rPr lang="fi-FI" dirty="0" err="1"/>
              <a:t>trade</a:t>
            </a:r>
            <a:r>
              <a:rPr lang="fi-FI" dirty="0"/>
              <a:t>.</a:t>
            </a:r>
          </a:p>
        </p:txBody>
      </p:sp>
      <p:pic>
        <p:nvPicPr>
          <p:cNvPr id="5" name="Kuva 5">
            <a:extLst>
              <a:ext uri="{FF2B5EF4-FFF2-40B4-BE49-F238E27FC236}">
                <a16:creationId xmlns:a16="http://schemas.microsoft.com/office/drawing/2014/main" id="{1F6EAD40-E3C4-A249-AB6B-5687D916541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5349" b="15349"/>
          <a:stretch/>
        </p:blipFill>
        <p:spPr>
          <a:xfrm>
            <a:off x="677334" y="609600"/>
            <a:ext cx="8596668" cy="3516976"/>
          </a:xfrm>
        </p:spPr>
      </p:pic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157682-FE85-C74D-8697-060D10A44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6291262"/>
            <a:ext cx="8596667" cy="566738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60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5">
            <a:extLst>
              <a:ext uri="{FF2B5EF4-FFF2-40B4-BE49-F238E27FC236}">
                <a16:creationId xmlns:a16="http://schemas.microsoft.com/office/drawing/2014/main" id="{A3898AE9-8BD9-0846-A059-232F6831FC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9693" b="19693"/>
          <a:stretch/>
        </p:blipFill>
        <p:spPr>
          <a:xfrm>
            <a:off x="697876" y="882414"/>
            <a:ext cx="7003562" cy="295773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5A951566-5F34-F34E-AD12-9A810B70B09F}"/>
              </a:ext>
            </a:extLst>
          </p:cNvPr>
          <p:cNvSpPr txBox="1"/>
          <p:nvPr/>
        </p:nvSpPr>
        <p:spPr>
          <a:xfrm>
            <a:off x="1039075" y="4320204"/>
            <a:ext cx="6321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/>
              <a:t>Our school is </a:t>
            </a:r>
            <a:r>
              <a:rPr lang="fi-FI" dirty="0" err="1"/>
              <a:t>quite</a:t>
            </a:r>
            <a:r>
              <a:rPr lang="fi-FI" dirty="0"/>
              <a:t> </a:t>
            </a:r>
            <a:r>
              <a:rPr lang="fi-FI" dirty="0" err="1"/>
              <a:t>sustainable</a:t>
            </a:r>
            <a:r>
              <a:rPr lang="fi-FI" dirty="0"/>
              <a:t>; we </a:t>
            </a:r>
            <a:r>
              <a:rPr lang="fi-FI" dirty="0" err="1"/>
              <a:t>turn</a:t>
            </a:r>
            <a:r>
              <a:rPr lang="fi-FI" dirty="0"/>
              <a:t> the </a:t>
            </a:r>
            <a:r>
              <a:rPr lang="fi-FI" dirty="0" err="1"/>
              <a:t>lights</a:t>
            </a:r>
            <a:r>
              <a:rPr lang="fi-FI" dirty="0"/>
              <a:t> off </a:t>
            </a:r>
            <a:r>
              <a:rPr lang="fi-FI" dirty="0" err="1"/>
              <a:t>when</a:t>
            </a:r>
            <a:r>
              <a:rPr lang="fi-FI" dirty="0"/>
              <a:t> we </a:t>
            </a:r>
            <a:r>
              <a:rPr lang="fi-FI" dirty="0" err="1"/>
              <a:t>leave</a:t>
            </a:r>
            <a:r>
              <a:rPr lang="fi-FI" dirty="0"/>
              <a:t> the </a:t>
            </a:r>
            <a:r>
              <a:rPr lang="fi-FI" dirty="0" err="1"/>
              <a:t>calssrooms</a:t>
            </a:r>
            <a:r>
              <a:rPr lang="fi-FI" dirty="0"/>
              <a:t>, air </a:t>
            </a:r>
            <a:r>
              <a:rPr lang="fi-FI" dirty="0" err="1"/>
              <a:t>conditioning</a:t>
            </a:r>
            <a:r>
              <a:rPr lang="fi-FI" dirty="0"/>
              <a:t> is </a:t>
            </a:r>
            <a:r>
              <a:rPr lang="fi-FI" dirty="0" err="1"/>
              <a:t>turned</a:t>
            </a:r>
            <a:r>
              <a:rPr lang="fi-FI" dirty="0"/>
              <a:t> off at </a:t>
            </a:r>
            <a:r>
              <a:rPr lang="fi-FI" dirty="0" err="1"/>
              <a:t>weekends</a:t>
            </a:r>
            <a:r>
              <a:rPr lang="fi-FI" dirty="0"/>
              <a:t>, we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glass</a:t>
            </a:r>
            <a:r>
              <a:rPr lang="fi-FI" dirty="0"/>
              <a:t> and </a:t>
            </a:r>
            <a:r>
              <a:rPr lang="fi-FI" dirty="0" err="1"/>
              <a:t>porcelain</a:t>
            </a:r>
            <a:r>
              <a:rPr lang="fi-FI" dirty="0"/>
              <a:t> in the school </a:t>
            </a:r>
            <a:r>
              <a:rPr lang="fi-FI" dirty="0" err="1"/>
              <a:t>canteen</a:t>
            </a:r>
            <a:r>
              <a:rPr lang="fi-FI" dirty="0"/>
              <a:t>. All the trash is </a:t>
            </a:r>
            <a:r>
              <a:rPr lang="fi-FI" dirty="0" err="1"/>
              <a:t>recycled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58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5">
            <a:extLst>
              <a:ext uri="{FF2B5EF4-FFF2-40B4-BE49-F238E27FC236}">
                <a16:creationId xmlns:a16="http://schemas.microsoft.com/office/drawing/2014/main" id="{D90A3E8E-0312-2449-90E6-CF6225C1FC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7086" b="7086"/>
          <a:stretch/>
        </p:blipFill>
        <p:spPr>
          <a:xfrm>
            <a:off x="1088929" y="972138"/>
            <a:ext cx="7003562" cy="312572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FAFDEE66-30B5-894B-8298-79EB7121D60A}"/>
              </a:ext>
            </a:extLst>
          </p:cNvPr>
          <p:cNvSpPr txBox="1"/>
          <p:nvPr/>
        </p:nvSpPr>
        <p:spPr>
          <a:xfrm>
            <a:off x="1601787" y="4120908"/>
            <a:ext cx="6320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/>
              <a:t>The </a:t>
            </a:r>
            <a:r>
              <a:rPr lang="fi-FI" dirty="0" err="1"/>
              <a:t>results</a:t>
            </a:r>
            <a:r>
              <a:rPr lang="fi-FI" dirty="0"/>
              <a:t> show that we </a:t>
            </a:r>
            <a:r>
              <a:rPr lang="fi-FI" dirty="0" err="1"/>
              <a:t>consider</a:t>
            </a:r>
            <a:r>
              <a:rPr lang="fi-FI" dirty="0"/>
              <a:t> </a:t>
            </a:r>
            <a:r>
              <a:rPr lang="fi-FI" dirty="0" err="1"/>
              <a:t>environmental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</a:t>
            </a:r>
            <a:r>
              <a:rPr lang="fi-FI" dirty="0" err="1"/>
              <a:t>important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it </a:t>
            </a:r>
            <a:r>
              <a:rPr lang="fi-FI" dirty="0" err="1"/>
              <a:t>seems</a:t>
            </a:r>
            <a:r>
              <a:rPr lang="fi-FI" dirty="0"/>
              <a:t> that we are a bit </a:t>
            </a:r>
            <a:r>
              <a:rPr lang="fi-FI" dirty="0" err="1"/>
              <a:t>lazy</a:t>
            </a:r>
            <a:r>
              <a:rPr lang="fi-FI" dirty="0"/>
              <a:t> to </a:t>
            </a:r>
            <a:r>
              <a:rPr lang="fi-FI" dirty="0" err="1"/>
              <a:t>attend</a:t>
            </a:r>
            <a:r>
              <a:rPr lang="fi-FI" dirty="0"/>
              <a:t> </a:t>
            </a:r>
            <a:r>
              <a:rPr lang="fi-FI" dirty="0" err="1"/>
              <a:t>demonstrations</a:t>
            </a:r>
            <a:r>
              <a:rPr lang="fi-FI" dirty="0"/>
              <a:t> or </a:t>
            </a:r>
            <a:r>
              <a:rPr lang="fi-FI" dirty="0" err="1"/>
              <a:t>even</a:t>
            </a:r>
            <a:r>
              <a:rPr lang="fi-FI" dirty="0"/>
              <a:t> join in </a:t>
            </a:r>
            <a:r>
              <a:rPr lang="fi-FI" dirty="0" err="1"/>
              <a:t>activities</a:t>
            </a:r>
            <a:r>
              <a:rPr lang="fi-FI" dirty="0"/>
              <a:t> of </a:t>
            </a:r>
            <a:r>
              <a:rPr lang="fi-FI" dirty="0" err="1"/>
              <a:t>environmental</a:t>
            </a:r>
            <a:r>
              <a:rPr lang="fi-FI" dirty="0"/>
              <a:t> </a:t>
            </a:r>
            <a:r>
              <a:rPr lang="fi-FI" dirty="0" err="1"/>
              <a:t>organisations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6116134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5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Pinta</vt:lpstr>
      <vt:lpstr>Pyhäselkä school</vt:lpstr>
      <vt:lpstr>More than three people in four consider environment and climate protection important</vt:lpstr>
      <vt:lpstr>It`s delightful to see that a little over 50 % buy second hand, ecological products and Fair trade.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Pyhäselkä school</dc:title>
  <dc:creator>Tahvanainen Aija</dc:creator>
  <cp:lastModifiedBy>Tahvanainen Aija</cp:lastModifiedBy>
  <cp:revision>1</cp:revision>
  <dcterms:created xsi:type="dcterms:W3CDTF">2021-12-11T15:47:21Z</dcterms:created>
  <dcterms:modified xsi:type="dcterms:W3CDTF">2021-12-11T16:23:55Z</dcterms:modified>
</cp:coreProperties>
</file>