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1080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2BF6F-259D-4C82-93C8-16002F1AC956}" type="datetimeFigureOut">
              <a:rPr lang="en-GB" smtClean="0"/>
              <a:t>27/06/2018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94382-C221-45F7-89C2-EEDFDBDED08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4553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2BF6F-259D-4C82-93C8-16002F1AC956}" type="datetimeFigureOut">
              <a:rPr lang="en-GB" smtClean="0"/>
              <a:t>27/06/2018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94382-C221-45F7-89C2-EEDFDBDED08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3472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2BF6F-259D-4C82-93C8-16002F1AC956}" type="datetimeFigureOut">
              <a:rPr lang="en-GB" smtClean="0"/>
              <a:t>27/06/2018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94382-C221-45F7-89C2-EEDFDBDED08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0649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2BF6F-259D-4C82-93C8-16002F1AC956}" type="datetimeFigureOut">
              <a:rPr lang="en-GB" smtClean="0"/>
              <a:t>27/06/2018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94382-C221-45F7-89C2-EEDFDBDED08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7917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2BF6F-259D-4C82-93C8-16002F1AC956}" type="datetimeFigureOut">
              <a:rPr lang="en-GB" smtClean="0"/>
              <a:t>27/06/2018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94382-C221-45F7-89C2-EEDFDBDED08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3779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2BF6F-259D-4C82-93C8-16002F1AC956}" type="datetimeFigureOut">
              <a:rPr lang="en-GB" smtClean="0"/>
              <a:t>27/06/2018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94382-C221-45F7-89C2-EEDFDBDED08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2623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2BF6F-259D-4C82-93C8-16002F1AC956}" type="datetimeFigureOut">
              <a:rPr lang="en-GB" smtClean="0"/>
              <a:t>27/06/2018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94382-C221-45F7-89C2-EEDFDBDED08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2736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2BF6F-259D-4C82-93C8-16002F1AC956}" type="datetimeFigureOut">
              <a:rPr lang="en-GB" smtClean="0"/>
              <a:t>27/06/2018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94382-C221-45F7-89C2-EEDFDBDED08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5152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2BF6F-259D-4C82-93C8-16002F1AC956}" type="datetimeFigureOut">
              <a:rPr lang="en-GB" smtClean="0"/>
              <a:t>27/06/2018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94382-C221-45F7-89C2-EEDFDBDED08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5928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2BF6F-259D-4C82-93C8-16002F1AC956}" type="datetimeFigureOut">
              <a:rPr lang="en-GB" smtClean="0"/>
              <a:t>27/06/2018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94382-C221-45F7-89C2-EEDFDBDED08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1413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2BF6F-259D-4C82-93C8-16002F1AC956}" type="datetimeFigureOut">
              <a:rPr lang="en-GB" smtClean="0"/>
              <a:t>27/06/2018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94382-C221-45F7-89C2-EEDFDBDED08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7688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2BF6F-259D-4C82-93C8-16002F1AC956}" type="datetimeFigureOut">
              <a:rPr lang="en-GB" smtClean="0"/>
              <a:t>27/06/2018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94382-C221-45F7-89C2-EEDFDBDED08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3722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Home\Downloads\Barcelona 2018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90" t="20041" r="7762" b="48144"/>
          <a:stretch/>
        </p:blipFill>
        <p:spPr bwMode="auto">
          <a:xfrm>
            <a:off x="2771800" y="980728"/>
            <a:ext cx="1813175" cy="133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31" l="0" r="100000">
                        <a14:foregroundMark x1="87091" y1="39460" x2="87091" y2="39460"/>
                        <a14:foregroundMark x1="82616" y1="38111" x2="81756" y2="38111"/>
                        <a14:foregroundMark x1="80723" y1="40978" x2="83133" y2="42496"/>
                        <a14:foregroundMark x1="86919" y1="42833" x2="88296" y2="43170"/>
                        <a14:foregroundMark x1="91050" y1="42327" x2="92599" y2="40978"/>
                        <a14:foregroundMark x1="91910" y1="38617" x2="90534" y2="36762"/>
                        <a14:foregroundMark x1="86403" y1="34739" x2="85198" y2="33895"/>
                        <a14:foregroundMark x1="85198" y1="33895" x2="85198" y2="33895"/>
                        <a14:foregroundMark x1="84337" y1="33052" x2="83477" y2="32884"/>
                        <a14:foregroundMark x1="83133" y1="34739" x2="82616" y2="37268"/>
                        <a14:foregroundMark x1="84337" y1="39292" x2="85198" y2="40304"/>
                        <a14:foregroundMark x1="86059" y1="42833" x2="86059" y2="44182"/>
                        <a14:foregroundMark x1="86059" y1="44857" x2="88812" y2="44519"/>
                        <a14:foregroundMark x1="91738" y1="44182" x2="91738" y2="44182"/>
                        <a14:foregroundMark x1="93115" y1="43170" x2="93115" y2="43170"/>
                        <a14:foregroundMark x1="94492" y1="40978" x2="94492" y2="40978"/>
                        <a14:foregroundMark x1="94836" y1="40304" x2="93976" y2="34739"/>
                        <a14:foregroundMark x1="91910" y1="32546" x2="90361" y2="31703"/>
                        <a14:foregroundMark x1="88812" y1="31535" x2="87091" y2="31535"/>
                        <a14:foregroundMark x1="85198" y1="31197" x2="82960" y2="31197"/>
                        <a14:foregroundMark x1="81239" y1="32209" x2="80034" y2="34233"/>
                        <a14:foregroundMark x1="79174" y1="35582" x2="78313" y2="38954"/>
                        <a14:foregroundMark x1="78141" y1="39798" x2="78141" y2="42833"/>
                        <a14:foregroundMark x1="78657" y1="44857" x2="93460" y2="43339"/>
                        <a14:foregroundMark x1="58864" y1="16526" x2="46127" y2="4216"/>
                        <a14:foregroundMark x1="46127" y1="5396" x2="46127" y2="5396"/>
                        <a14:foregroundMark x1="40620" y1="12648" x2="41480" y2="17369"/>
                        <a14:foregroundMark x1="47849" y1="22091" x2="49398" y2="22260"/>
                        <a14:foregroundMark x1="54561" y1="21248" x2="56282" y2="20573"/>
                        <a14:foregroundMark x1="58003" y1="17032" x2="58003" y2="13997"/>
                        <a14:foregroundMark x1="57659" y1="10118" x2="56799" y2="8094"/>
                        <a14:foregroundMark x1="11704" y1="31535" x2="11704" y2="31535"/>
                        <a14:foregroundMark x1="10843" y1="32209" x2="9294" y2="33390"/>
                        <a14:foregroundMark x1="7745" y1="36256" x2="7573" y2="38111"/>
                        <a14:foregroundMark x1="7745" y1="40978" x2="8090" y2="41990"/>
                        <a14:foregroundMark x1="9294" y1="44013" x2="10843" y2="44857"/>
                        <a14:foregroundMark x1="12909" y1="46206" x2="13769" y2="46374"/>
                        <a14:foregroundMark x1="16867" y1="47218" x2="18933" y2="46374"/>
                        <a14:foregroundMark x1="20482" y1="45868" x2="22031" y2="44519"/>
                        <a14:foregroundMark x1="22547" y1="43170" x2="22892" y2="41653"/>
                        <a14:foregroundMark x1="22892" y1="37605" x2="22892" y2="37605"/>
                        <a14:foregroundMark x1="22031" y1="35076" x2="21170" y2="33727"/>
                        <a14:foregroundMark x1="18244" y1="29848" x2="16351" y2="29005"/>
                        <a14:foregroundMark x1="13425" y1="29005" x2="15663" y2="29848"/>
                        <a14:foregroundMark x1="13769" y1="38449" x2="12565" y2="38449"/>
                        <a14:foregroundMark x1="12565" y1="38449" x2="12565" y2="38449"/>
                        <a14:foregroundMark x1="15491" y1="39292" x2="15491" y2="39292"/>
                        <a14:foregroundMark x1="14286" y1="40304" x2="14286" y2="40304"/>
                        <a14:foregroundMark x1="12565" y1="39798" x2="12565" y2="39798"/>
                        <a14:foregroundMark x1="15491" y1="33052" x2="15491" y2="33052"/>
                        <a14:foregroundMark x1="24269" y1="75379" x2="18072" y2="82631"/>
                        <a14:foregroundMark x1="18072" y1="82631" x2="17728" y2="92074"/>
                        <a14:foregroundMark x1="17728" y1="91737" x2="29088" y2="93423"/>
                        <a14:foregroundMark x1="29432" y1="93423" x2="35800" y2="87521"/>
                        <a14:foregroundMark x1="35800" y1="87521" x2="30809" y2="75885"/>
                        <a14:foregroundMark x1="30809" y1="75885" x2="29604" y2="76223"/>
                        <a14:foregroundMark x1="66781" y1="82799" x2="71945" y2="94435"/>
                        <a14:foregroundMark x1="72117" y1="94435" x2="80723" y2="91737"/>
                        <a14:foregroundMark x1="82616" y1="88702" x2="83133" y2="81788"/>
                        <a14:foregroundMark x1="83133" y1="81113" x2="78657" y2="74705"/>
                        <a14:foregroundMark x1="78657" y1="75379" x2="68503" y2="76728"/>
                        <a14:foregroundMark x1="68503" y1="76728" x2="68503" y2="84148"/>
                        <a14:foregroundMark x1="71601" y1="84148" x2="71601" y2="84148"/>
                        <a14:foregroundMark x1="71256" y1="80101" x2="71256" y2="80101"/>
                        <a14:foregroundMark x1="44578" y1="43002" x2="43373" y2="45194"/>
                        <a14:foregroundMark x1="39931" y1="52614" x2="39759" y2="54469"/>
                        <a14:foregroundMark x1="40964" y1="60708" x2="40964" y2="60708"/>
                        <a14:foregroundMark x1="45439" y1="62901" x2="46644" y2="63406"/>
                        <a14:foregroundMark x1="49398" y1="63744" x2="60241" y2="60371"/>
                        <a14:foregroundMark x1="60241" y1="60371" x2="58692" y2="45531"/>
                        <a14:foregroundMark x1="58692" y1="45531" x2="47849" y2="40472"/>
                        <a14:foregroundMark x1="47849" y1="40472" x2="40103" y2="54806"/>
                        <a14:foregroundMark x1="43890" y1="54469" x2="43890" y2="54469"/>
                        <a14:foregroundMark x1="50430" y1="50927" x2="50430" y2="50927"/>
                        <a14:foregroundMark x1="53184" y1="49241" x2="53184" y2="49241"/>
                        <a14:foregroundMark x1="54733" y1="47218" x2="54389" y2="46543"/>
                        <a14:foregroundMark x1="51635" y1="47723" x2="50775" y2="47892"/>
                        <a14:foregroundMark x1="79174" y1="77909" x2="79174" y2="77909"/>
                        <a14:foregroundMark x1="78141" y1="79933" x2="78141" y2="79933"/>
                        <a14:foregroundMark x1="78830" y1="83137" x2="78830" y2="83137"/>
                        <a14:foregroundMark x1="77453" y1="81450" x2="77453" y2="81450"/>
                        <a14:foregroundMark x1="76764" y1="81619" x2="76764" y2="81619"/>
                        <a14:foregroundMark x1="79346" y1="83980" x2="79346" y2="83980"/>
                        <a14:foregroundMark x1="80723" y1="83137" x2="80723" y2="83137"/>
                        <a14:foregroundMark x1="77453" y1="83980" x2="77453" y2="83980"/>
                        <a14:foregroundMark x1="77453" y1="85160" x2="77625" y2="85497"/>
                        <a14:foregroundMark x1="79690" y1="86509" x2="79690" y2="86509"/>
                        <a14:foregroundMark x1="81411" y1="84148" x2="78657" y2="81450"/>
                        <a14:foregroundMark x1="52324" y1="47049" x2="52668" y2="47049"/>
                        <a14:foregroundMark x1="50775" y1="49241" x2="50775" y2="49241"/>
                        <a14:foregroundMark x1="48193" y1="53626" x2="47849" y2="53794"/>
                        <a14:foregroundMark x1="19449" y1="40472" x2="19449" y2="40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134" y="1412776"/>
            <a:ext cx="4464305" cy="4556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u="sng" dirty="0" smtClean="0">
                <a:solidFill>
                  <a:srgbClr val="002060"/>
                </a:solidFill>
                <a:latin typeface="SassoonCRInfant" panose="02010503020300020003" pitchFamily="2" charset="0"/>
              </a:rPr>
              <a:t>Trip to Barcelona</a:t>
            </a:r>
            <a:endParaRPr lang="en-GB" sz="6000" b="1" u="sng" dirty="0">
              <a:solidFill>
                <a:srgbClr val="002060"/>
              </a:solidFill>
              <a:latin typeface="SassoonCRInfant" panose="02010503020300020003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7504" y="4566607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800" b="1" dirty="0">
                <a:latin typeface="SassoonCRInfant" panose="02010503020300020003" pitchFamily="2" charset="0"/>
              </a:rPr>
              <a:t>Robert thought that the aeroplane </a:t>
            </a:r>
            <a:r>
              <a:rPr lang="en-GB" sz="2800" b="1" dirty="0" smtClean="0">
                <a:latin typeface="SassoonCRInfant" panose="02010503020300020003" pitchFamily="2" charset="0"/>
              </a:rPr>
              <a:t>“was bumpy” but </a:t>
            </a:r>
            <a:r>
              <a:rPr lang="en-GB" sz="2800" b="1" dirty="0">
                <a:latin typeface="SassoonCRInfant" panose="02010503020300020003" pitchFamily="2" charset="0"/>
              </a:rPr>
              <a:t>he enjoyed making lots of friends </a:t>
            </a:r>
            <a:r>
              <a:rPr lang="en-GB" sz="2800" b="1" dirty="0" smtClean="0">
                <a:latin typeface="SassoonCRInfant" panose="02010503020300020003" pitchFamily="2" charset="0"/>
              </a:rPr>
              <a:t>in Barcelona.</a:t>
            </a:r>
            <a:endParaRPr lang="en-GB" sz="2800" b="1" dirty="0">
              <a:latin typeface="SassoonCRInfant" panose="02010503020300020003" pitchFamily="2" charset="0"/>
            </a:endParaRPr>
          </a:p>
        </p:txBody>
      </p:sp>
      <p:pic>
        <p:nvPicPr>
          <p:cNvPr id="7" name="Picture 2" descr="C:\Users\Home\Downloads\Barcelona 2018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8" t="24919" r="71046" b="40933"/>
          <a:stretch/>
        </p:blipFill>
        <p:spPr bwMode="auto">
          <a:xfrm>
            <a:off x="179512" y="1196752"/>
            <a:ext cx="2664296" cy="282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Home\Downloads\Barcelona 2018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85" t="17920" r="49178" b="52164"/>
          <a:stretch/>
        </p:blipFill>
        <p:spPr bwMode="auto">
          <a:xfrm>
            <a:off x="2771800" y="2656115"/>
            <a:ext cx="1658525" cy="192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1503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Home\Downloads\Barcelona 2018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7" t="67975" r="66341" b="2109"/>
          <a:stretch/>
        </p:blipFill>
        <p:spPr bwMode="auto">
          <a:xfrm>
            <a:off x="2699792" y="1008679"/>
            <a:ext cx="2126318" cy="153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4932" y1="5405" x2="40878" y2="12838"/>
                        <a14:foregroundMark x1="42061" y1="17736" x2="47973" y2="22804"/>
                        <a14:foregroundMark x1="50507" y1="23818" x2="58108" y2="20101"/>
                        <a14:foregroundMark x1="59122" y1="16723" x2="57939" y2="7264"/>
                        <a14:foregroundMark x1="57432" y1="7095" x2="47128" y2="4223"/>
                        <a14:foregroundMark x1="47128" y1="4561" x2="46791" y2="18412"/>
                        <a14:foregroundMark x1="46791" y1="18243" x2="59122" y2="8615"/>
                        <a14:foregroundMark x1="56926" y1="13345" x2="51858" y2="23480"/>
                        <a14:foregroundMark x1="13514" y1="31926" x2="7432" y2="36318"/>
                        <a14:foregroundMark x1="7432" y1="36318" x2="8277" y2="45101"/>
                        <a14:foregroundMark x1="8277" y1="45101" x2="19426" y2="46453"/>
                        <a14:foregroundMark x1="12500" y1="47804" x2="20608" y2="50000"/>
                        <a14:foregroundMark x1="20608" y1="50000" x2="27365" y2="37838"/>
                        <a14:foregroundMark x1="27365" y1="37838" x2="14696" y2="31081"/>
                        <a14:foregroundMark x1="45270" y1="45946" x2="41047" y2="55912"/>
                        <a14:foregroundMark x1="41047" y1="55912" x2="50000" y2="63851"/>
                        <a14:foregroundMark x1="50000" y1="63851" x2="62500" y2="50676"/>
                        <a14:foregroundMark x1="61486" y1="50338" x2="48311" y2="42230"/>
                        <a14:foregroundMark x1="48311" y1="42230" x2="40034" y2="50000"/>
                        <a14:foregroundMark x1="40034" y1="50000" x2="47466" y2="57095"/>
                        <a14:foregroundMark x1="47466" y1="56926" x2="57264" y2="42736"/>
                        <a14:foregroundMark x1="57264" y1="43243" x2="53378" y2="63682"/>
                        <a14:foregroundMark x1="79223" y1="31926" x2="74831" y2="43074"/>
                        <a14:foregroundMark x1="74831" y1="43074" x2="83784" y2="50169"/>
                        <a14:foregroundMark x1="83784" y1="50169" x2="94088" y2="42568"/>
                        <a14:foregroundMark x1="94088" y1="42568" x2="88682" y2="29561"/>
                        <a14:foregroundMark x1="88682" y1="29561" x2="79054" y2="31926"/>
                        <a14:foregroundMark x1="79054" y1="31926" x2="88851" y2="45101"/>
                        <a14:foregroundMark x1="70946" y1="76014" x2="64696" y2="82601"/>
                        <a14:foregroundMark x1="64696" y1="82601" x2="66723" y2="89696"/>
                        <a14:foregroundMark x1="66723" y1="89696" x2="78378" y2="93412"/>
                        <a14:foregroundMark x1="78378" y1="93412" x2="84459" y2="86824"/>
                        <a14:foregroundMark x1="84459" y1="86655" x2="77534" y2="73480"/>
                        <a14:foregroundMark x1="76858" y1="74155" x2="71622" y2="75845"/>
                        <a14:foregroundMark x1="71959" y1="79730" x2="73649" y2="95608"/>
                        <a14:foregroundMark x1="34291" y1="83615" x2="28716" y2="74662"/>
                        <a14:foregroundMark x1="28716" y1="74662" x2="17736" y2="77534"/>
                        <a14:foregroundMark x1="17736" y1="77534" x2="19764" y2="89358"/>
                        <a14:foregroundMark x1="19764" y1="89358" x2="26520" y2="93581"/>
                        <a14:foregroundMark x1="26520" y1="93581" x2="33108" y2="91892"/>
                        <a14:foregroundMark x1="33108" y1="91892" x2="36486" y2="79392"/>
                        <a14:foregroundMark x1="36486" y1="79392" x2="28041" y2="82432"/>
                        <a14:foregroundMark x1="12838" y1="30743" x2="13345" y2="386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340768"/>
            <a:ext cx="4702696" cy="4702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u="sng" dirty="0" smtClean="0">
                <a:solidFill>
                  <a:srgbClr val="002060"/>
                </a:solidFill>
                <a:latin typeface="SassoonCRInfant" panose="02010503020300020003" pitchFamily="2" charset="0"/>
              </a:rPr>
              <a:t>Trip to Barcelona</a:t>
            </a:r>
            <a:endParaRPr lang="en-GB" sz="6000" b="1" u="sng" dirty="0">
              <a:solidFill>
                <a:srgbClr val="002060"/>
              </a:solidFill>
              <a:latin typeface="SassoonCRInfant" panose="02010503020300020003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7504" y="4925486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800" b="1" dirty="0">
                <a:latin typeface="SassoonCRInfant" panose="02010503020300020003" pitchFamily="2" charset="0"/>
              </a:rPr>
              <a:t>Andrew said that the trip </a:t>
            </a:r>
            <a:r>
              <a:rPr lang="en-GB" sz="2800" b="1" dirty="0" smtClean="0">
                <a:latin typeface="SassoonCRInfant" panose="02010503020300020003" pitchFamily="2" charset="0"/>
              </a:rPr>
              <a:t>“was awesome” </a:t>
            </a:r>
            <a:r>
              <a:rPr lang="en-GB" sz="2800" b="1" dirty="0">
                <a:latin typeface="SassoonCRInfant" panose="02010503020300020003" pitchFamily="2" charset="0"/>
              </a:rPr>
              <a:t>and that he would like </a:t>
            </a:r>
            <a:r>
              <a:rPr lang="en-GB" sz="2800" b="1" dirty="0" smtClean="0">
                <a:latin typeface="SassoonCRInfant" panose="02010503020300020003" pitchFamily="2" charset="0"/>
              </a:rPr>
              <a:t>to visit </a:t>
            </a:r>
            <a:r>
              <a:rPr lang="en-GB" sz="2800" b="1" dirty="0" smtClean="0">
                <a:latin typeface="SassoonCRInfant" panose="02010503020300020003" pitchFamily="2" charset="0"/>
              </a:rPr>
              <a:t>Barcelona again.</a:t>
            </a:r>
            <a:endParaRPr lang="en-GB" sz="2800" b="1" dirty="0">
              <a:latin typeface="SassoonCRInfant" panose="02010503020300020003" pitchFamily="2" charset="0"/>
            </a:endParaRPr>
          </a:p>
        </p:txBody>
      </p:sp>
      <p:pic>
        <p:nvPicPr>
          <p:cNvPr id="9" name="Picture 2" descr="C:\Users\Home\Downloads\Barcelona 2018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22" t="68399" r="5596" b="1685"/>
          <a:stretch/>
        </p:blipFill>
        <p:spPr bwMode="auto">
          <a:xfrm>
            <a:off x="165595" y="1287963"/>
            <a:ext cx="2668459" cy="192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Home\Downloads\Barcelona 2018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90" t="20041" r="7762" b="48144"/>
          <a:stretch/>
        </p:blipFill>
        <p:spPr bwMode="auto">
          <a:xfrm>
            <a:off x="1499825" y="2894004"/>
            <a:ext cx="2784143" cy="204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17570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44</Words>
  <Application>Microsoft Office PowerPoint</Application>
  <PresentationFormat>Presentazione su schermo (4:3)</PresentationFormat>
  <Paragraphs>4</Paragraphs>
  <Slides>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</vt:i4>
      </vt:variant>
    </vt:vector>
  </HeadingPairs>
  <TitlesOfParts>
    <vt:vector size="6" baseType="lpstr">
      <vt:lpstr>Arial</vt:lpstr>
      <vt:lpstr>Calibri</vt:lpstr>
      <vt:lpstr>SassoonCRInfant</vt:lpstr>
      <vt:lpstr>Office Theme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Home</dc:creator>
  <cp:lastModifiedBy>erasmus</cp:lastModifiedBy>
  <cp:revision>4</cp:revision>
  <dcterms:created xsi:type="dcterms:W3CDTF">2018-06-25T19:25:57Z</dcterms:created>
  <dcterms:modified xsi:type="dcterms:W3CDTF">2018-06-27T07:09:46Z</dcterms:modified>
</cp:coreProperties>
</file>