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3" r:id="rId9"/>
    <p:sldId id="264" r:id="rId10"/>
  </p:sldIdLst>
  <p:sldSz cx="12188825" cy="6858000"/>
  <p:notesSz cx="6858000" cy="9144000"/>
  <p:embeddedFontLst>
    <p:embeddedFont>
      <p:font typeface="Corbel" panose="020B0503020204020204" pitchFamily="34" charset="0"/>
      <p:regular r:id="rId12"/>
      <p:bold r:id="rId13"/>
      <p:italic r:id="rId14"/>
      <p:boldItalic r:id="rId15"/>
    </p:embeddedFont>
    <p:embeddedFont>
      <p:font typeface="Castellar" panose="020A0402060406010301" pitchFamily="18" charset="0"/>
      <p:regular r:id="rId16"/>
    </p:embeddedFont>
    <p:embeddedFont>
      <p:font typeface="Consolas" panose="020B0609020204030204" pitchFamily="49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839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402" y="6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3119376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Google Shape;13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7" name="Google Shape;13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88" name="Google Shape;138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439673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g41e7ca8c07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5" name="Google Shape;1395;g41e7ca8c07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g41e7ca8c07_0_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5880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g41e7ca8c07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3" name="Google Shape;1403;g41e7ca8c07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4" name="Google Shape;1404;g41e7ca8c07_0_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9024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" name="Google Shape;141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3044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g41e7ca8c0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9" name="Google Shape;1419;g41e7ca8c0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g41e7ca8c07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7380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Google Shape;142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2117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g41e7ca8c0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0" name="Google Shape;1440;g41e7ca8c0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1" name="Google Shape;1441;g41e7ca8c07_0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8341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8" name="Google Shape;144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166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onsolas"/>
              <a:buNone/>
              <a:defRPr sz="5400" b="0" i="0" u="none" strike="noStrike" cap="non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grpSp>
        <p:nvGrpSpPr>
          <p:cNvPr id="17" name="Google Shape;17;p2" descr="Elemento grafico linea"/>
          <p:cNvGrpSpPr/>
          <p:nvPr/>
        </p:nvGrpSpPr>
        <p:grpSpPr>
          <a:xfrm>
            <a:off x="1584896" y="4724400"/>
            <a:ext cx="8631936" cy="64008"/>
            <a:chOff x="-4110038" y="2703513"/>
            <a:chExt cx="17394239" cy="160336"/>
          </a:xfrm>
        </p:grpSpPr>
        <p:sp>
          <p:nvSpPr>
            <p:cNvPr id="18" name="Google Shape;18;p2"/>
            <p:cNvSpPr/>
            <p:nvPr/>
          </p:nvSpPr>
          <p:spPr>
            <a:xfrm>
              <a:off x="12815888" y="2768600"/>
              <a:ext cx="468313" cy="19050"/>
            </a:xfrm>
            <a:custGeom>
              <a:avLst/>
              <a:gdLst/>
              <a:ahLst/>
              <a:cxnLst/>
              <a:rect l="l" t="t" r="r" b="b"/>
              <a:pathLst>
                <a:path w="244" h="8" extrusionOk="0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2380913" y="2755900"/>
              <a:ext cx="461963" cy="26987"/>
            </a:xfrm>
            <a:custGeom>
              <a:avLst/>
              <a:gdLst/>
              <a:ahLst/>
              <a:cxnLst/>
              <a:rect l="l" t="t" r="r" b="b"/>
              <a:pathLst>
                <a:path w="241" h="12" extrusionOk="0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2814300" y="2779713"/>
              <a:ext cx="1588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738437" y="2795588"/>
              <a:ext cx="425450" cy="15875"/>
            </a:xfrm>
            <a:custGeom>
              <a:avLst/>
              <a:gdLst/>
              <a:ahLst/>
              <a:cxnLst/>
              <a:rect l="l" t="t" r="r" b="b"/>
              <a:pathLst>
                <a:path w="222" h="7" extrusionOk="0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-3646488" y="2800350"/>
              <a:ext cx="46038" cy="317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627312" y="2816225"/>
              <a:ext cx="63500" cy="4762"/>
            </a:xfrm>
            <a:custGeom>
              <a:avLst/>
              <a:gdLst/>
              <a:ahLst/>
              <a:cxnLst/>
              <a:rect l="l" t="t" r="r" b="b"/>
              <a:pathLst>
                <a:path w="33" h="2" extrusionOk="0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103562" y="2741613"/>
              <a:ext cx="28575" cy="3175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227137" y="2836863"/>
              <a:ext cx="20638" cy="0"/>
            </a:xfrm>
            <a:custGeom>
              <a:avLst/>
              <a:gdLst/>
              <a:ahLst/>
              <a:cxnLst/>
              <a:rect l="l" t="t" r="r" b="b"/>
              <a:pathLst>
                <a:path w="11" h="120000" extrusionOk="0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660775" y="2713038"/>
              <a:ext cx="331788" cy="20637"/>
            </a:xfrm>
            <a:custGeom>
              <a:avLst/>
              <a:gdLst/>
              <a:ahLst/>
              <a:cxnLst/>
              <a:rect l="l" t="t" r="r" b="b"/>
              <a:pathLst>
                <a:path w="173" h="9" extrusionOk="0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1674813" y="2768600"/>
              <a:ext cx="1588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1673225" y="2767013"/>
              <a:ext cx="36513" cy="1587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690812" y="2811463"/>
              <a:ext cx="47625" cy="4762"/>
            </a:xfrm>
            <a:custGeom>
              <a:avLst/>
              <a:gdLst/>
              <a:ahLst/>
              <a:cxnLst/>
              <a:rect l="l" t="t" r="r" b="b"/>
              <a:pathLst>
                <a:path w="25" h="2" extrusionOk="0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822575" y="2794000"/>
              <a:ext cx="163513" cy="4762"/>
            </a:xfrm>
            <a:custGeom>
              <a:avLst/>
              <a:gdLst/>
              <a:ahLst/>
              <a:cxnLst/>
              <a:rect l="l" t="t" r="r" b="b"/>
              <a:pathLst>
                <a:path w="85" h="2" extrusionOk="0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15962" y="2809875"/>
              <a:ext cx="1911350" cy="50800"/>
            </a:xfrm>
            <a:custGeom>
              <a:avLst/>
              <a:gdLst/>
              <a:ahLst/>
              <a:cxnLst/>
              <a:rect l="l" t="t" r="r" b="b"/>
              <a:pathLst>
                <a:path w="996" h="23" extrusionOk="0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995487" y="2822575"/>
              <a:ext cx="20638" cy="0"/>
            </a:xfrm>
            <a:custGeom>
              <a:avLst/>
              <a:gdLst/>
              <a:ahLst/>
              <a:cxnLst/>
              <a:rect l="l" t="t" r="r" b="b"/>
              <a:pathLst>
                <a:path w="10" h="120000" extrusionOk="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630362" y="2830513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12" h="120000" extrusionOk="0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651125" y="2798763"/>
              <a:ext cx="46038" cy="1587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698750" y="2809875"/>
              <a:ext cx="19050" cy="1587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69900" y="2800350"/>
              <a:ext cx="23813" cy="317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998537" y="2811463"/>
              <a:ext cx="1076325" cy="20637"/>
            </a:xfrm>
            <a:custGeom>
              <a:avLst/>
              <a:gdLst/>
              <a:ahLst/>
              <a:cxnLst/>
              <a:rect l="l" t="t" r="r" b="b"/>
              <a:pathLst>
                <a:path w="561" h="9" extrusionOk="0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495550" y="2803525"/>
              <a:ext cx="17463" cy="0"/>
            </a:xfrm>
            <a:custGeom>
              <a:avLst/>
              <a:gdLst/>
              <a:ahLst/>
              <a:cxnLst/>
              <a:rect l="l" t="t" r="r" b="b"/>
              <a:pathLst>
                <a:path w="9" h="120000" extrusionOk="0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538412" y="2816225"/>
              <a:ext cx="1057275" cy="31750"/>
            </a:xfrm>
            <a:custGeom>
              <a:avLst/>
              <a:gdLst/>
              <a:ahLst/>
              <a:cxnLst/>
              <a:rect l="l" t="t" r="r" b="b"/>
              <a:pathLst>
                <a:path w="551" h="14" extrusionOk="0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1777663" y="2757488"/>
              <a:ext cx="19050" cy="3175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983288" y="2741613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20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832600" y="2713038"/>
              <a:ext cx="53975" cy="1587"/>
            </a:xfrm>
            <a:custGeom>
              <a:avLst/>
              <a:gdLst/>
              <a:ahLst/>
              <a:cxnLst/>
              <a:rect l="l" t="t" r="r" b="b"/>
              <a:pathLst>
                <a:path w="28" h="1" extrusionOk="0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1317288" y="2755900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5" h="120000" extrusionOk="0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534400" y="2735263"/>
              <a:ext cx="30163" cy="0"/>
            </a:xfrm>
            <a:custGeom>
              <a:avLst/>
              <a:gdLst/>
              <a:ahLst/>
              <a:cxnLst/>
              <a:rect l="l" t="t" r="r" b="b"/>
              <a:pathLst>
                <a:path w="16" h="120000" extrusionOk="0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6821488" y="2714625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5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583238" y="2719388"/>
              <a:ext cx="25400" cy="0"/>
            </a:xfrm>
            <a:custGeom>
              <a:avLst/>
              <a:gdLst/>
              <a:ahLst/>
              <a:cxnLst/>
              <a:rect l="l" t="t" r="r" b="b"/>
              <a:pathLst>
                <a:path w="13" h="120000" extrusionOk="0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638800" y="2740025"/>
              <a:ext cx="23813" cy="158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303712" y="2728913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26" h="120000" extrusionOk="0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519738" y="2735263"/>
              <a:ext cx="9525" cy="3175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2096750" y="278447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3" h="120000" extrusionOk="0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2225338" y="2773363"/>
              <a:ext cx="46038" cy="0"/>
            </a:xfrm>
            <a:custGeom>
              <a:avLst/>
              <a:gdLst/>
              <a:ahLst/>
              <a:cxnLst/>
              <a:rect l="l" t="t" r="r" b="b"/>
              <a:pathLst>
                <a:path w="24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9274175" y="2746375"/>
              <a:ext cx="55563" cy="4762"/>
            </a:xfrm>
            <a:custGeom>
              <a:avLst/>
              <a:gdLst/>
              <a:ahLst/>
              <a:cxnLst/>
              <a:rect l="l" t="t" r="r" b="b"/>
              <a:pathLst>
                <a:path w="29" h="2" extrusionOk="0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1847513" y="2827338"/>
              <a:ext cx="34925" cy="3175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1882438" y="2825750"/>
              <a:ext cx="25400" cy="1587"/>
            </a:xfrm>
            <a:custGeom>
              <a:avLst/>
              <a:gdLst/>
              <a:ahLst/>
              <a:cxnLst/>
              <a:rect l="l" t="t" r="r" b="b"/>
              <a:pathLst>
                <a:path w="14" h="1" extrusionOk="0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8915400" y="2809875"/>
              <a:ext cx="15875" cy="1587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2109450" y="2752725"/>
              <a:ext cx="454025" cy="23812"/>
            </a:xfrm>
            <a:custGeom>
              <a:avLst/>
              <a:gdLst/>
              <a:ahLst/>
              <a:cxnLst/>
              <a:rect l="l" t="t" r="r" b="b"/>
              <a:pathLst>
                <a:path w="236" h="10" extrusionOk="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2182475" y="2816225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5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348162" y="2827338"/>
              <a:ext cx="17463" cy="3175"/>
            </a:xfrm>
            <a:custGeom>
              <a:avLst/>
              <a:gdLst/>
              <a:ahLst/>
              <a:cxnLst/>
              <a:rect l="l" t="t" r="r" b="b"/>
              <a:pathLst>
                <a:path w="9" h="1" extrusionOk="0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2071350" y="279082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754563" y="2827338"/>
              <a:ext cx="4763" cy="0"/>
            </a:xfrm>
            <a:custGeom>
              <a:avLst/>
              <a:gdLst/>
              <a:ahLst/>
              <a:cxnLst/>
              <a:rect l="l" t="t" r="r" b="b"/>
              <a:pathLst>
                <a:path w="2" h="120000" extrusionOk="0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852988" y="2719388"/>
              <a:ext cx="9525" cy="3175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759325" y="282733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6654800" y="2805113"/>
              <a:ext cx="19050" cy="1587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6289675" y="279876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3" h="120000" extrusionOk="0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9140825" y="2725738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23" h="120000" extrusionOk="0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737100" y="2827338"/>
              <a:ext cx="17463" cy="3175"/>
            </a:xfrm>
            <a:custGeom>
              <a:avLst/>
              <a:gdLst/>
              <a:ahLst/>
              <a:cxnLst/>
              <a:rect l="l" t="t" r="r" b="b"/>
              <a:pathLst>
                <a:path w="9" h="1" extrusionOk="0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7239000" y="2779713"/>
              <a:ext cx="11113" cy="3175"/>
            </a:xfrm>
            <a:custGeom>
              <a:avLst/>
              <a:gdLst/>
              <a:ahLst/>
              <a:cxnLst/>
              <a:rect l="l" t="t" r="r" b="b"/>
              <a:pathLst>
                <a:path w="6" h="1" extrusionOk="0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7181850" y="2773363"/>
              <a:ext cx="468313" cy="15875"/>
            </a:xfrm>
            <a:custGeom>
              <a:avLst/>
              <a:gdLst/>
              <a:ahLst/>
              <a:cxnLst/>
              <a:rect l="l" t="t" r="r" b="b"/>
              <a:pathLst>
                <a:path w="244" h="7" extrusionOk="0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407275" y="2787650"/>
              <a:ext cx="26988" cy="0"/>
            </a:xfrm>
            <a:custGeom>
              <a:avLst/>
              <a:gdLst/>
              <a:ahLst/>
              <a:cxnLst/>
              <a:rect l="l" t="t" r="r" b="b"/>
              <a:pathLst>
                <a:path w="14" h="120000" extrusionOk="0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8123238" y="2794000"/>
              <a:ext cx="31750" cy="1587"/>
            </a:xfrm>
            <a:custGeom>
              <a:avLst/>
              <a:gdLst/>
              <a:ahLst/>
              <a:cxnLst/>
              <a:rect l="l" t="t" r="r" b="b"/>
              <a:pathLst>
                <a:path w="16" h="1" extrusionOk="0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070225" y="2794000"/>
              <a:ext cx="101600" cy="4762"/>
            </a:xfrm>
            <a:custGeom>
              <a:avLst/>
              <a:gdLst/>
              <a:ahLst/>
              <a:cxnLst/>
              <a:rect l="l" t="t" r="r" b="b"/>
              <a:pathLst>
                <a:path w="53" h="2" extrusionOk="0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9963150" y="2778125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21" h="120000" extrusionOk="0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7523163" y="2773363"/>
              <a:ext cx="30163" cy="3175"/>
            </a:xfrm>
            <a:custGeom>
              <a:avLst/>
              <a:gdLst/>
              <a:ahLst/>
              <a:cxnLst/>
              <a:rect l="l" t="t" r="r" b="b"/>
              <a:pathLst>
                <a:path w="16" h="1" extrusionOk="0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0009188" y="2787650"/>
              <a:ext cx="115888" cy="3175"/>
            </a:xfrm>
            <a:custGeom>
              <a:avLst/>
              <a:gdLst/>
              <a:ahLst/>
              <a:cxnLst/>
              <a:rect l="l" t="t" r="r" b="b"/>
              <a:pathLst>
                <a:path w="60" h="2" extrusionOk="0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0125075" y="2789238"/>
              <a:ext cx="1588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-4110038" y="2703513"/>
              <a:ext cx="16486189" cy="134937"/>
            </a:xfrm>
            <a:custGeom>
              <a:avLst/>
              <a:gdLst/>
              <a:ahLst/>
              <a:cxnLst/>
              <a:rect l="l" t="t" r="r" b="b"/>
              <a:pathLst>
                <a:path w="8594" h="60" extrusionOk="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2117388" y="2779713"/>
              <a:ext cx="127000" cy="4762"/>
            </a:xfrm>
            <a:custGeom>
              <a:avLst/>
              <a:gdLst/>
              <a:ahLst/>
              <a:cxnLst/>
              <a:rect l="l" t="t" r="r" b="b"/>
              <a:pathLst>
                <a:path w="66" h="2" extrusionOk="0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2182475" y="2787650"/>
              <a:ext cx="79375" cy="1587"/>
            </a:xfrm>
            <a:custGeom>
              <a:avLst/>
              <a:gdLst/>
              <a:ahLst/>
              <a:cxnLst/>
              <a:rect l="l" t="t" r="r" b="b"/>
              <a:pathLst>
                <a:path w="41" h="1" extrusionOk="0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2307888" y="2809875"/>
              <a:ext cx="249238" cy="15875"/>
            </a:xfrm>
            <a:custGeom>
              <a:avLst/>
              <a:gdLst/>
              <a:ahLst/>
              <a:cxnLst/>
              <a:rect l="l" t="t" r="r" b="b"/>
              <a:pathLst>
                <a:path w="130" h="7" extrusionOk="0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2252325" y="2825750"/>
              <a:ext cx="73025" cy="1587"/>
            </a:xfrm>
            <a:custGeom>
              <a:avLst/>
              <a:gdLst/>
              <a:ahLst/>
              <a:cxnLst/>
              <a:rect l="l" t="t" r="r" b="b"/>
              <a:pathLst>
                <a:path w="38" h="1" extrusionOk="0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0779125" y="2733675"/>
              <a:ext cx="66675" cy="4762"/>
            </a:xfrm>
            <a:custGeom>
              <a:avLst/>
              <a:gdLst/>
              <a:ahLst/>
              <a:cxnLst/>
              <a:rect l="l" t="t" r="r" b="b"/>
              <a:pathLst>
                <a:path w="35" h="2" extrusionOk="0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-2471738" y="2738438"/>
              <a:ext cx="496888" cy="1587"/>
            </a:xfrm>
            <a:custGeom>
              <a:avLst/>
              <a:gdLst/>
              <a:ahLst/>
              <a:cxnLst/>
              <a:rect l="l" t="t" r="r" b="b"/>
              <a:pathLst>
                <a:path w="259" h="1" extrusionOk="0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9136063" y="2735263"/>
              <a:ext cx="387350" cy="14287"/>
            </a:xfrm>
            <a:custGeom>
              <a:avLst/>
              <a:gdLst/>
              <a:ahLst/>
              <a:cxnLst/>
              <a:rect l="l" t="t" r="r" b="b"/>
              <a:pathLst>
                <a:path w="202" h="6" extrusionOk="0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9139238" y="2725738"/>
              <a:ext cx="142875" cy="9525"/>
            </a:xfrm>
            <a:custGeom>
              <a:avLst/>
              <a:gdLst/>
              <a:ahLst/>
              <a:cxnLst/>
              <a:rect l="l" t="t" r="r" b="b"/>
              <a:pathLst>
                <a:path w="75" h="4" extrusionOk="0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9805988" y="2817813"/>
              <a:ext cx="39688" cy="3175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8580438" y="2725738"/>
              <a:ext cx="66675" cy="317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8647113" y="2725738"/>
              <a:ext cx="15875" cy="3175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9794875" y="2830513"/>
              <a:ext cx="90488" cy="1587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9232900" y="2795588"/>
              <a:ext cx="84138" cy="3175"/>
            </a:xfrm>
            <a:custGeom>
              <a:avLst/>
              <a:gdLst/>
              <a:ahLst/>
              <a:cxnLst/>
              <a:rect l="l" t="t" r="r" b="b"/>
              <a:pathLst>
                <a:path w="44" h="1" extrusionOk="0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8158163" y="2725738"/>
              <a:ext cx="71438" cy="317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8734425" y="2814638"/>
              <a:ext cx="144463" cy="3175"/>
            </a:xfrm>
            <a:custGeom>
              <a:avLst/>
              <a:gdLst/>
              <a:ahLst/>
              <a:cxnLst/>
              <a:rect l="l" t="t" r="r" b="b"/>
              <a:pathLst>
                <a:path w="76" h="2" extrusionOk="0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8023225" y="2782888"/>
              <a:ext cx="26988" cy="1587"/>
            </a:xfrm>
            <a:custGeom>
              <a:avLst/>
              <a:gdLst/>
              <a:ahLst/>
              <a:cxnLst/>
              <a:rect l="l" t="t" r="r" b="b"/>
              <a:pathLst>
                <a:path w="14" h="1" extrusionOk="0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8050213" y="2782888"/>
              <a:ext cx="77788" cy="1587"/>
            </a:xfrm>
            <a:custGeom>
              <a:avLst/>
              <a:gdLst/>
              <a:ahLst/>
              <a:cxnLst/>
              <a:rect l="l" t="t" r="r" b="b"/>
              <a:pathLst>
                <a:path w="40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7715250" y="2779713"/>
              <a:ext cx="90488" cy="7937"/>
            </a:xfrm>
            <a:custGeom>
              <a:avLst/>
              <a:gdLst/>
              <a:ahLst/>
              <a:cxnLst/>
              <a:rect l="l" t="t" r="r" b="b"/>
              <a:pathLst>
                <a:path w="47" h="3" extrusionOk="0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6508750" y="2713038"/>
              <a:ext cx="247650" cy="6350"/>
            </a:xfrm>
            <a:custGeom>
              <a:avLst/>
              <a:gdLst/>
              <a:ahLst/>
              <a:cxnLst/>
              <a:rect l="l" t="t" r="r" b="b"/>
              <a:pathLst>
                <a:path w="129" h="3" extrusionOk="0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6756400" y="2713038"/>
              <a:ext cx="33338" cy="0"/>
            </a:xfrm>
            <a:custGeom>
              <a:avLst/>
              <a:gdLst/>
              <a:ahLst/>
              <a:cxnLst/>
              <a:rect l="l" t="t" r="r" b="b"/>
              <a:pathLst>
                <a:path w="18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8047038" y="2820988"/>
              <a:ext cx="58738" cy="4762"/>
            </a:xfrm>
            <a:custGeom>
              <a:avLst/>
              <a:gdLst/>
              <a:ahLst/>
              <a:cxnLst/>
              <a:rect l="l" t="t" r="r" b="b"/>
              <a:pathLst>
                <a:path w="31" h="2" extrusionOk="0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6348413" y="2711451"/>
              <a:ext cx="82550" cy="1587"/>
            </a:xfrm>
            <a:custGeom>
              <a:avLst/>
              <a:gdLst/>
              <a:ahLst/>
              <a:cxnLst/>
              <a:rect l="l" t="t" r="r" b="b"/>
              <a:pathLst>
                <a:path w="43" h="1" extrusionOk="0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6734175" y="2771775"/>
              <a:ext cx="96838" cy="6350"/>
            </a:xfrm>
            <a:custGeom>
              <a:avLst/>
              <a:gdLst/>
              <a:ahLst/>
              <a:cxnLst/>
              <a:rect l="l" t="t" r="r" b="b"/>
              <a:pathLst>
                <a:path w="50" h="3" extrusionOk="0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6091238" y="2722563"/>
              <a:ext cx="95250" cy="7937"/>
            </a:xfrm>
            <a:custGeom>
              <a:avLst/>
              <a:gdLst/>
              <a:ahLst/>
              <a:cxnLst/>
              <a:rect l="l" t="t" r="r" b="b"/>
              <a:pathLst>
                <a:path w="49" h="4" extrusionOk="0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6559550" y="2773363"/>
              <a:ext cx="80963" cy="3175"/>
            </a:xfrm>
            <a:custGeom>
              <a:avLst/>
              <a:gdLst/>
              <a:ahLst/>
              <a:cxnLst/>
              <a:rect l="l" t="t" r="r" b="b"/>
              <a:pathLst>
                <a:path w="42" h="1" extrusionOk="0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6640513" y="2806700"/>
              <a:ext cx="227013" cy="15875"/>
            </a:xfrm>
            <a:custGeom>
              <a:avLst/>
              <a:gdLst/>
              <a:ahLst/>
              <a:cxnLst/>
              <a:rect l="l" t="t" r="r" b="b"/>
              <a:pathLst>
                <a:path w="118" h="7" extrusionOk="0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6661150" y="2814638"/>
              <a:ext cx="34925" cy="1587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5661025" y="2789238"/>
              <a:ext cx="23813" cy="1587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6162675" y="2814638"/>
              <a:ext cx="258763" cy="7937"/>
            </a:xfrm>
            <a:custGeom>
              <a:avLst/>
              <a:gdLst/>
              <a:ahLst/>
              <a:cxnLst/>
              <a:rect l="l" t="t" r="r" b="b"/>
              <a:pathLst>
                <a:path w="135" h="4" extrusionOk="0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5019675" y="2713038"/>
              <a:ext cx="73025" cy="4762"/>
            </a:xfrm>
            <a:custGeom>
              <a:avLst/>
              <a:gdLst/>
              <a:ahLst/>
              <a:cxnLst/>
              <a:rect l="l" t="t" r="r" b="b"/>
              <a:pathLst>
                <a:path w="38" h="2" extrusionOk="0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5021263" y="2713038"/>
              <a:ext cx="11113" cy="0"/>
            </a:xfrm>
            <a:custGeom>
              <a:avLst/>
              <a:gdLst/>
              <a:ahLst/>
              <a:cxnLst/>
              <a:rect l="l" t="t" r="r" b="b"/>
              <a:pathLst>
                <a:path w="6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5864225" y="2784475"/>
              <a:ext cx="101600" cy="4762"/>
            </a:xfrm>
            <a:custGeom>
              <a:avLst/>
              <a:gdLst/>
              <a:ahLst/>
              <a:cxnLst/>
              <a:rect l="l" t="t" r="r" b="b"/>
              <a:pathLst>
                <a:path w="53" h="2" extrusionOk="0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4703763" y="2722563"/>
              <a:ext cx="84138" cy="1587"/>
            </a:xfrm>
            <a:custGeom>
              <a:avLst/>
              <a:gdLst/>
              <a:ahLst/>
              <a:cxnLst/>
              <a:rect l="l" t="t" r="r" b="b"/>
              <a:pathLst>
                <a:path w="44" h="1" extrusionOk="0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4264025" y="2713038"/>
              <a:ext cx="77788" cy="4762"/>
            </a:xfrm>
            <a:custGeom>
              <a:avLst/>
              <a:gdLst/>
              <a:ahLst/>
              <a:cxnLst/>
              <a:rect l="l" t="t" r="r" b="b"/>
              <a:pathLst>
                <a:path w="41" h="2" extrusionOk="0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4800600" y="2822575"/>
              <a:ext cx="117475" cy="7937"/>
            </a:xfrm>
            <a:custGeom>
              <a:avLst/>
              <a:gdLst/>
              <a:ahLst/>
              <a:cxnLst/>
              <a:rect l="l" t="t" r="r" b="b"/>
              <a:pathLst>
                <a:path w="61" h="3" extrusionOk="0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87325" y="2714625"/>
              <a:ext cx="1925638" cy="31750"/>
            </a:xfrm>
            <a:custGeom>
              <a:avLst/>
              <a:gdLst/>
              <a:ahLst/>
              <a:cxnLst/>
              <a:rect l="l" t="t" r="r" b="b"/>
              <a:pathLst>
                <a:path w="1004" h="14" extrusionOk="0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947862" y="2735263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25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12712" y="2724150"/>
              <a:ext cx="74613" cy="0"/>
            </a:xfrm>
            <a:custGeom>
              <a:avLst/>
              <a:gdLst/>
              <a:ahLst/>
              <a:cxnLst/>
              <a:rect l="l" t="t" r="r" b="b"/>
              <a:pathLst>
                <a:path w="39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2187575" y="2717800"/>
              <a:ext cx="176213" cy="6350"/>
            </a:xfrm>
            <a:custGeom>
              <a:avLst/>
              <a:gdLst/>
              <a:ahLst/>
              <a:cxnLst/>
              <a:rect l="l" t="t" r="r" b="b"/>
              <a:pathLst>
                <a:path w="92" h="3" extrusionOk="0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2112962" y="2714625"/>
              <a:ext cx="90488" cy="4762"/>
            </a:xfrm>
            <a:custGeom>
              <a:avLst/>
              <a:gdLst/>
              <a:ahLst/>
              <a:cxnLst/>
              <a:rect l="l" t="t" r="r" b="b"/>
              <a:pathLst>
                <a:path w="47" h="2" extrusionOk="0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2101850" y="2811463"/>
              <a:ext cx="71438" cy="317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724025" y="2805113"/>
              <a:ext cx="120650" cy="4762"/>
            </a:xfrm>
            <a:custGeom>
              <a:avLst/>
              <a:gdLst/>
              <a:ahLst/>
              <a:cxnLst/>
              <a:rect l="l" t="t" r="r" b="b"/>
              <a:pathLst>
                <a:path w="63" h="2" extrusionOk="0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744662" y="2833688"/>
              <a:ext cx="73025" cy="3175"/>
            </a:xfrm>
            <a:custGeom>
              <a:avLst/>
              <a:gdLst/>
              <a:ahLst/>
              <a:cxnLst/>
              <a:rect l="l" t="t" r="r" b="b"/>
              <a:pathLst>
                <a:path w="38" h="1" extrusionOk="0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-474663" y="2741613"/>
              <a:ext cx="34925" cy="0"/>
            </a:xfrm>
            <a:custGeom>
              <a:avLst/>
              <a:gdLst/>
              <a:ahLst/>
              <a:cxnLst/>
              <a:rect l="l" t="t" r="r" b="b"/>
              <a:pathLst>
                <a:path w="18" h="120000" extrusionOk="0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-947738" y="2725738"/>
              <a:ext cx="1239838" cy="19050"/>
            </a:xfrm>
            <a:custGeom>
              <a:avLst/>
              <a:gdLst/>
              <a:ahLst/>
              <a:cxnLst/>
              <a:rect l="l" t="t" r="r" b="b"/>
              <a:pathLst>
                <a:path w="647" h="8" extrusionOk="0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-1944688" y="2741613"/>
              <a:ext cx="4763" cy="0"/>
            </a:xfrm>
            <a:custGeom>
              <a:avLst/>
              <a:gdLst/>
              <a:ahLst/>
              <a:cxnLst/>
              <a:rect l="l" t="t" r="r" b="b"/>
              <a:pathLst>
                <a:path w="2" h="120000" extrusionOk="0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-1939925" y="2735263"/>
              <a:ext cx="173038" cy="6350"/>
            </a:xfrm>
            <a:custGeom>
              <a:avLst/>
              <a:gdLst/>
              <a:ahLst/>
              <a:cxnLst/>
              <a:rect l="l" t="t" r="r" b="b"/>
              <a:pathLst>
                <a:path w="90" h="3" extrusionOk="0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-1773238" y="2733675"/>
              <a:ext cx="123825" cy="12700"/>
            </a:xfrm>
            <a:custGeom>
              <a:avLst/>
              <a:gdLst/>
              <a:ahLst/>
              <a:cxnLst/>
              <a:rect l="l" t="t" r="r" b="b"/>
              <a:pathLst>
                <a:path w="65" h="6" extrusionOk="0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-1057275" y="2735263"/>
              <a:ext cx="57150" cy="3175"/>
            </a:xfrm>
            <a:custGeom>
              <a:avLst/>
              <a:gdLst/>
              <a:ahLst/>
              <a:cxnLst/>
              <a:rect l="l" t="t" r="r" b="b"/>
              <a:pathLst>
                <a:path w="30" h="1" extrusionOk="0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-1116013" y="2738438"/>
              <a:ext cx="58738" cy="3175"/>
            </a:xfrm>
            <a:custGeom>
              <a:avLst/>
              <a:gdLst/>
              <a:ahLst/>
              <a:cxnLst/>
              <a:rect l="l" t="t" r="r" b="b"/>
              <a:pathLst>
                <a:path w="30" h="2" extrusionOk="0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-1349375" y="2735263"/>
              <a:ext cx="84138" cy="0"/>
            </a:xfrm>
            <a:custGeom>
              <a:avLst/>
              <a:gdLst/>
              <a:ahLst/>
              <a:cxnLst/>
              <a:rect l="l" t="t" r="r" b="b"/>
              <a:pathLst>
                <a:path w="44" h="120000" extrusionOk="0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-1265238" y="2735263"/>
              <a:ext cx="65088" cy="317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-1219200" y="2728913"/>
              <a:ext cx="103188" cy="9525"/>
            </a:xfrm>
            <a:custGeom>
              <a:avLst/>
              <a:gdLst/>
              <a:ahLst/>
              <a:cxnLst/>
              <a:rect l="l" t="t" r="r" b="b"/>
              <a:pathLst>
                <a:path w="54" h="4" extrusionOk="0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225550" y="2830513"/>
              <a:ext cx="73025" cy="3175"/>
            </a:xfrm>
            <a:custGeom>
              <a:avLst/>
              <a:gdLst/>
              <a:ahLst/>
              <a:cxnLst/>
              <a:rect l="l" t="t" r="r" b="b"/>
              <a:pathLst>
                <a:path w="38" h="2" extrusionOk="0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874712" y="2827338"/>
              <a:ext cx="39688" cy="3175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17512" y="2827338"/>
              <a:ext cx="457200" cy="31750"/>
            </a:xfrm>
            <a:custGeom>
              <a:avLst/>
              <a:gdLst/>
              <a:ahLst/>
              <a:cxnLst/>
              <a:rect l="l" t="t" r="r" b="b"/>
              <a:pathLst>
                <a:path w="238" h="14" extrusionOk="0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755650" y="2859087"/>
              <a:ext cx="68263" cy="4762"/>
            </a:xfrm>
            <a:custGeom>
              <a:avLst/>
              <a:gdLst/>
              <a:ahLst/>
              <a:cxnLst/>
              <a:rect l="l" t="t" r="r" b="b"/>
              <a:pathLst>
                <a:path w="36" h="2" extrusionOk="0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-133350" y="2798763"/>
              <a:ext cx="111125" cy="4762"/>
            </a:xfrm>
            <a:custGeom>
              <a:avLst/>
              <a:gdLst/>
              <a:ahLst/>
              <a:cxnLst/>
              <a:rect l="l" t="t" r="r" b="b"/>
              <a:pathLst>
                <a:path w="58" h="2" extrusionOk="0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-22225" y="2800350"/>
              <a:ext cx="44450" cy="3175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-66675" y="279876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3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-1566863" y="2730500"/>
              <a:ext cx="65088" cy="317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-3175000" y="2740025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20" h="120000" extrusionOk="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-3735388" y="2803525"/>
              <a:ext cx="6350" cy="1587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-3924300" y="2803525"/>
              <a:ext cx="188913" cy="3175"/>
            </a:xfrm>
            <a:custGeom>
              <a:avLst/>
              <a:gdLst/>
              <a:ahLst/>
              <a:cxnLst/>
              <a:rect l="l" t="t" r="r" b="b"/>
              <a:pathLst>
                <a:path w="98" h="2" extrusionOk="0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141" name="Google Shape;141;p2"/>
          <p:cNvSpPr txBox="1"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nsolas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nsolas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nsolas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nsolas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" name="Google Shape;1224;p11"/>
          <p:cNvSpPr txBox="1"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nsolas"/>
              <a:buNone/>
              <a:defRPr sz="3200" b="0" i="0" u="none" strike="noStrike" cap="non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grpSp>
        <p:nvGrpSpPr>
          <p:cNvPr id="1225" name="Google Shape;1225;p11" descr="Elemento grafico linea"/>
          <p:cNvGrpSpPr/>
          <p:nvPr/>
        </p:nvGrpSpPr>
        <p:grpSpPr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226" name="Google Shape;1226;p11"/>
            <p:cNvSpPr/>
            <p:nvPr/>
          </p:nvSpPr>
          <p:spPr>
            <a:xfrm>
              <a:off x="12028488" y="1525554"/>
              <a:ext cx="63500" cy="4924"/>
            </a:xfrm>
            <a:custGeom>
              <a:avLst/>
              <a:gdLst/>
              <a:ahLst/>
              <a:cxnLst/>
              <a:rect l="l" t="t" r="r" b="b"/>
              <a:pathLst>
                <a:path w="67" h="6" extrusionOk="0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27" name="Google Shape;1227;p11"/>
            <p:cNvSpPr/>
            <p:nvPr/>
          </p:nvSpPr>
          <p:spPr>
            <a:xfrm>
              <a:off x="12022138" y="1532939"/>
              <a:ext cx="19050" cy="1231"/>
            </a:xfrm>
            <a:custGeom>
              <a:avLst/>
              <a:gdLst/>
              <a:ahLst/>
              <a:cxnLst/>
              <a:rect l="l" t="t" r="r" b="b"/>
              <a:pathLst>
                <a:path w="20" h="2" extrusionOk="0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28" name="Google Shape;1228;p11"/>
            <p:cNvSpPr/>
            <p:nvPr/>
          </p:nvSpPr>
          <p:spPr>
            <a:xfrm>
              <a:off x="12041188" y="1531708"/>
              <a:ext cx="39687" cy="6155"/>
            </a:xfrm>
            <a:custGeom>
              <a:avLst/>
              <a:gdLst/>
              <a:ahLst/>
              <a:cxnLst/>
              <a:rect l="l" t="t" r="r" b="b"/>
              <a:pathLst>
                <a:path w="41" h="6" extrusionOk="0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29" name="Google Shape;1229;p11"/>
            <p:cNvSpPr/>
            <p:nvPr/>
          </p:nvSpPr>
          <p:spPr>
            <a:xfrm>
              <a:off x="11831638" y="1526784"/>
              <a:ext cx="42862" cy="4924"/>
            </a:xfrm>
            <a:custGeom>
              <a:avLst/>
              <a:gdLst/>
              <a:ahLst/>
              <a:cxnLst/>
              <a:rect l="l" t="t" r="r" b="b"/>
              <a:pathLst>
                <a:path w="45" h="6" extrusionOk="0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30" name="Google Shape;1230;p11"/>
            <p:cNvSpPr/>
            <p:nvPr/>
          </p:nvSpPr>
          <p:spPr>
            <a:xfrm>
              <a:off x="11809413" y="1531708"/>
              <a:ext cx="41275" cy="2462"/>
            </a:xfrm>
            <a:custGeom>
              <a:avLst/>
              <a:gdLst/>
              <a:ahLst/>
              <a:cxnLst/>
              <a:rect l="l" t="t" r="r" b="b"/>
              <a:pathLst>
                <a:path w="44" h="3" extrusionOk="0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31" name="Google Shape;1231;p11"/>
            <p:cNvSpPr/>
            <p:nvPr/>
          </p:nvSpPr>
          <p:spPr>
            <a:xfrm>
              <a:off x="12003088" y="1537863"/>
              <a:ext cx="77787" cy="3693"/>
            </a:xfrm>
            <a:custGeom>
              <a:avLst/>
              <a:gdLst/>
              <a:ahLst/>
              <a:cxnLst/>
              <a:rect l="l" t="t" r="r" b="b"/>
              <a:pathLst>
                <a:path w="82" h="5" extrusionOk="0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32" name="Google Shape;1232;p11"/>
            <p:cNvSpPr/>
            <p:nvPr/>
          </p:nvSpPr>
          <p:spPr>
            <a:xfrm>
              <a:off x="11664950" y="1523092"/>
              <a:ext cx="39687" cy="4924"/>
            </a:xfrm>
            <a:custGeom>
              <a:avLst/>
              <a:gdLst/>
              <a:ahLst/>
              <a:cxnLst/>
              <a:rect l="l" t="t" r="r" b="b"/>
              <a:pathLst>
                <a:path w="42" h="5" extrusionOk="0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33" name="Google Shape;1233;p11"/>
            <p:cNvSpPr/>
            <p:nvPr/>
          </p:nvSpPr>
          <p:spPr>
            <a:xfrm>
              <a:off x="11506200" y="1521861"/>
              <a:ext cx="92075" cy="4924"/>
            </a:xfrm>
            <a:custGeom>
              <a:avLst/>
              <a:gdLst/>
              <a:ahLst/>
              <a:cxnLst/>
              <a:rect l="l" t="t" r="r" b="b"/>
              <a:pathLst>
                <a:path w="98" h="6" extrusionOk="0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34" name="Google Shape;1234;p11"/>
            <p:cNvSpPr/>
            <p:nvPr/>
          </p:nvSpPr>
          <p:spPr>
            <a:xfrm>
              <a:off x="11471275" y="1525554"/>
              <a:ext cx="34925" cy="3693"/>
            </a:xfrm>
            <a:custGeom>
              <a:avLst/>
              <a:gdLst/>
              <a:ahLst/>
              <a:cxnLst/>
              <a:rect l="l" t="t" r="r" b="b"/>
              <a:pathLst>
                <a:path w="36" h="3" extrusionOk="0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35" name="Google Shape;1235;p11"/>
            <p:cNvSpPr/>
            <p:nvPr/>
          </p:nvSpPr>
          <p:spPr>
            <a:xfrm>
              <a:off x="11710988" y="1529246"/>
              <a:ext cx="30162" cy="4924"/>
            </a:xfrm>
            <a:custGeom>
              <a:avLst/>
              <a:gdLst/>
              <a:ahLst/>
              <a:cxnLst/>
              <a:rect l="l" t="t" r="r" b="b"/>
              <a:pathLst>
                <a:path w="32" h="5" extrusionOk="0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36" name="Google Shape;1236;p11"/>
            <p:cNvSpPr/>
            <p:nvPr/>
          </p:nvSpPr>
          <p:spPr>
            <a:xfrm>
              <a:off x="11691938" y="1532939"/>
              <a:ext cx="34925" cy="1231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37" name="Google Shape;1237;p11"/>
            <p:cNvSpPr/>
            <p:nvPr/>
          </p:nvSpPr>
          <p:spPr>
            <a:xfrm>
              <a:off x="11741150" y="1534170"/>
              <a:ext cx="4762" cy="0"/>
            </a:xfrm>
            <a:custGeom>
              <a:avLst/>
              <a:gdLst/>
              <a:ahLst/>
              <a:cxnLst/>
              <a:rect l="l" t="t" r="r" b="b"/>
              <a:pathLst>
                <a:path w="5" h="120000" extrusionOk="0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38" name="Google Shape;1238;p11"/>
            <p:cNvSpPr/>
            <p:nvPr/>
          </p:nvSpPr>
          <p:spPr>
            <a:xfrm>
              <a:off x="11841163" y="1537863"/>
              <a:ext cx="71437" cy="8617"/>
            </a:xfrm>
            <a:custGeom>
              <a:avLst/>
              <a:gdLst/>
              <a:ahLst/>
              <a:cxnLst/>
              <a:rect l="l" t="t" r="r" b="b"/>
              <a:pathLst>
                <a:path w="75" h="9" extrusionOk="0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39" name="Google Shape;1239;p11"/>
            <p:cNvSpPr/>
            <p:nvPr/>
          </p:nvSpPr>
          <p:spPr>
            <a:xfrm>
              <a:off x="11764963" y="1535401"/>
              <a:ext cx="44450" cy="3693"/>
            </a:xfrm>
            <a:custGeom>
              <a:avLst/>
              <a:gdLst/>
              <a:ahLst/>
              <a:cxnLst/>
              <a:rect l="l" t="t" r="r" b="b"/>
              <a:pathLst>
                <a:path w="47" h="4" extrusionOk="0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40" name="Google Shape;1240;p11"/>
            <p:cNvSpPr/>
            <p:nvPr/>
          </p:nvSpPr>
          <p:spPr>
            <a:xfrm>
              <a:off x="11744325" y="1537863"/>
              <a:ext cx="20637" cy="2462"/>
            </a:xfrm>
            <a:custGeom>
              <a:avLst/>
              <a:gdLst/>
              <a:ahLst/>
              <a:cxnLst/>
              <a:rect l="l" t="t" r="r" b="b"/>
              <a:pathLst>
                <a:path w="22" h="2" extrusionOk="0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41" name="Google Shape;1241;p11"/>
            <p:cNvSpPr/>
            <p:nvPr/>
          </p:nvSpPr>
          <p:spPr>
            <a:xfrm>
              <a:off x="11482388" y="1531708"/>
              <a:ext cx="85725" cy="3693"/>
            </a:xfrm>
            <a:custGeom>
              <a:avLst/>
              <a:gdLst/>
              <a:ahLst/>
              <a:cxnLst/>
              <a:rect l="l" t="t" r="r" b="b"/>
              <a:pathLst>
                <a:path w="90" h="4" extrusionOk="0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42" name="Google Shape;1242;p11"/>
            <p:cNvSpPr/>
            <p:nvPr/>
          </p:nvSpPr>
          <p:spPr>
            <a:xfrm>
              <a:off x="11626850" y="1532939"/>
              <a:ext cx="4762" cy="1231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43" name="Google Shape;1243;p11"/>
            <p:cNvSpPr/>
            <p:nvPr/>
          </p:nvSpPr>
          <p:spPr>
            <a:xfrm>
              <a:off x="11261725" y="1534170"/>
              <a:ext cx="4762" cy="0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cubicBezTo>
                    <a:pt x="4" y="0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44" name="Google Shape;1244;p11"/>
            <p:cNvSpPr/>
            <p:nvPr/>
          </p:nvSpPr>
          <p:spPr>
            <a:xfrm>
              <a:off x="11553825" y="1534170"/>
              <a:ext cx="44450" cy="2462"/>
            </a:xfrm>
            <a:custGeom>
              <a:avLst/>
              <a:gdLst/>
              <a:ahLst/>
              <a:cxnLst/>
              <a:rect l="l" t="t" r="r" b="b"/>
              <a:pathLst>
                <a:path w="47" h="2" extrusionOk="0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45" name="Google Shape;1245;p11"/>
            <p:cNvSpPr/>
            <p:nvPr/>
          </p:nvSpPr>
          <p:spPr>
            <a:xfrm>
              <a:off x="11409363" y="1529246"/>
              <a:ext cx="31750" cy="2462"/>
            </a:xfrm>
            <a:custGeom>
              <a:avLst/>
              <a:gdLst/>
              <a:ahLst/>
              <a:cxnLst/>
              <a:rect l="l" t="t" r="r" b="b"/>
              <a:pathLst>
                <a:path w="33" h="3" extrusionOk="0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46" name="Google Shape;1246;p11"/>
            <p:cNvSpPr/>
            <p:nvPr/>
          </p:nvSpPr>
          <p:spPr>
            <a:xfrm>
              <a:off x="11618913" y="1531708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" h="1" extrusionOk="0">
                  <a:moveTo>
                    <a:pt x="3" y="0"/>
                  </a:moveTo>
                  <a:lnTo>
                    <a:pt x="3" y="0"/>
                  </a:lnTo>
                  <a:lnTo>
                    <a:pt x="6" y="0"/>
                  </a:lnTo>
                  <a:cubicBezTo>
                    <a:pt x="0" y="0"/>
                    <a:pt x="0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47" name="Google Shape;1247;p11"/>
            <p:cNvSpPr/>
            <p:nvPr/>
          </p:nvSpPr>
          <p:spPr>
            <a:xfrm>
              <a:off x="11598275" y="1531708"/>
              <a:ext cx="28575" cy="2462"/>
            </a:xfrm>
            <a:custGeom>
              <a:avLst/>
              <a:gdLst/>
              <a:ahLst/>
              <a:cxnLst/>
              <a:rect l="l" t="t" r="r" b="b"/>
              <a:pathLst>
                <a:path w="31" h="3" extrusionOk="0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48" name="Google Shape;1248;p11"/>
            <p:cNvSpPr/>
            <p:nvPr/>
          </p:nvSpPr>
          <p:spPr>
            <a:xfrm>
              <a:off x="11137900" y="1534170"/>
              <a:ext cx="188912" cy="23388"/>
            </a:xfrm>
            <a:custGeom>
              <a:avLst/>
              <a:gdLst/>
              <a:ahLst/>
              <a:cxnLst/>
              <a:rect l="l" t="t" r="r" b="b"/>
              <a:pathLst>
                <a:path w="198" h="27" extrusionOk="0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49" name="Google Shape;1249;p11"/>
            <p:cNvSpPr/>
            <p:nvPr/>
          </p:nvSpPr>
          <p:spPr>
            <a:xfrm>
              <a:off x="11266488" y="1529246"/>
              <a:ext cx="95250" cy="4924"/>
            </a:xfrm>
            <a:custGeom>
              <a:avLst/>
              <a:gdLst/>
              <a:ahLst/>
              <a:cxnLst/>
              <a:rect l="l" t="t" r="r" b="b"/>
              <a:pathLst>
                <a:path w="100" h="6" extrusionOk="0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50" name="Google Shape;1250;p11"/>
            <p:cNvSpPr/>
            <p:nvPr/>
          </p:nvSpPr>
          <p:spPr>
            <a:xfrm>
              <a:off x="11361738" y="1531708"/>
              <a:ext cx="134937" cy="12309"/>
            </a:xfrm>
            <a:custGeom>
              <a:avLst/>
              <a:gdLst/>
              <a:ahLst/>
              <a:cxnLst/>
              <a:rect l="l" t="t" r="r" b="b"/>
              <a:pathLst>
                <a:path w="142" h="14" extrusionOk="0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51" name="Google Shape;1251;p11"/>
            <p:cNvSpPr/>
            <p:nvPr/>
          </p:nvSpPr>
          <p:spPr>
            <a:xfrm>
              <a:off x="11834813" y="1552634"/>
              <a:ext cx="9525" cy="1231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52" name="Google Shape;1252;p11"/>
            <p:cNvSpPr/>
            <p:nvPr/>
          </p:nvSpPr>
          <p:spPr>
            <a:xfrm>
              <a:off x="11764963" y="1542787"/>
              <a:ext cx="117475" cy="9847"/>
            </a:xfrm>
            <a:custGeom>
              <a:avLst/>
              <a:gdLst/>
              <a:ahLst/>
              <a:cxnLst/>
              <a:rect l="l" t="t" r="r" b="b"/>
              <a:pathLst>
                <a:path w="122" h="12" extrusionOk="0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53" name="Google Shape;1253;p11"/>
            <p:cNvSpPr/>
            <p:nvPr/>
          </p:nvSpPr>
          <p:spPr>
            <a:xfrm>
              <a:off x="11555413" y="1544017"/>
              <a:ext cx="69850" cy="4924"/>
            </a:xfrm>
            <a:custGeom>
              <a:avLst/>
              <a:gdLst/>
              <a:ahLst/>
              <a:cxnLst/>
              <a:rect l="l" t="t" r="r" b="b"/>
              <a:pathLst>
                <a:path w="74" h="6" extrusionOk="0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54" name="Google Shape;1254;p11"/>
            <p:cNvSpPr/>
            <p:nvPr/>
          </p:nvSpPr>
          <p:spPr>
            <a:xfrm>
              <a:off x="11223625" y="1528016"/>
              <a:ext cx="38100" cy="6155"/>
            </a:xfrm>
            <a:custGeom>
              <a:avLst/>
              <a:gdLst/>
              <a:ahLst/>
              <a:cxnLst/>
              <a:rect l="l" t="t" r="r" b="b"/>
              <a:pathLst>
                <a:path w="40" h="7" extrusionOk="0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55" name="Google Shape;1255;p11"/>
            <p:cNvSpPr/>
            <p:nvPr/>
          </p:nvSpPr>
          <p:spPr>
            <a:xfrm>
              <a:off x="11145838" y="1529246"/>
              <a:ext cx="22225" cy="2462"/>
            </a:xfrm>
            <a:custGeom>
              <a:avLst/>
              <a:gdLst/>
              <a:ahLst/>
              <a:cxnLst/>
              <a:rect l="l" t="t" r="r" b="b"/>
              <a:pathLst>
                <a:path w="24" h="4" extrusionOk="0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56" name="Google Shape;1256;p11"/>
            <p:cNvSpPr/>
            <p:nvPr/>
          </p:nvSpPr>
          <p:spPr>
            <a:xfrm>
              <a:off x="6197600" y="1566174"/>
              <a:ext cx="20637" cy="1231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57" name="Google Shape;1257;p11"/>
            <p:cNvSpPr/>
            <p:nvPr/>
          </p:nvSpPr>
          <p:spPr>
            <a:xfrm>
              <a:off x="6356350" y="1564943"/>
              <a:ext cx="9525" cy="1231"/>
            </a:xfrm>
            <a:custGeom>
              <a:avLst/>
              <a:gdLst/>
              <a:ahLst/>
              <a:cxnLst/>
              <a:rect l="l" t="t" r="r" b="b"/>
              <a:pathLst>
                <a:path w="10" h="2" extrusionOk="0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58" name="Google Shape;1258;p11"/>
            <p:cNvSpPr/>
            <p:nvPr/>
          </p:nvSpPr>
          <p:spPr>
            <a:xfrm>
              <a:off x="8950325" y="1521861"/>
              <a:ext cx="61912" cy="7386"/>
            </a:xfrm>
            <a:custGeom>
              <a:avLst/>
              <a:gdLst/>
              <a:ahLst/>
              <a:cxnLst/>
              <a:rect l="l" t="t" r="r" b="b"/>
              <a:pathLst>
                <a:path w="65" h="9" extrusionOk="0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59" name="Google Shape;1259;p11"/>
            <p:cNvSpPr/>
            <p:nvPr/>
          </p:nvSpPr>
          <p:spPr>
            <a:xfrm>
              <a:off x="7537450" y="1546479"/>
              <a:ext cx="28575" cy="3693"/>
            </a:xfrm>
            <a:custGeom>
              <a:avLst/>
              <a:gdLst/>
              <a:ahLst/>
              <a:cxnLst/>
              <a:rect l="l" t="t" r="r" b="b"/>
              <a:pathLst>
                <a:path w="29" h="4" extrusionOk="0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60" name="Google Shape;1260;p11"/>
            <p:cNvSpPr/>
            <p:nvPr/>
          </p:nvSpPr>
          <p:spPr>
            <a:xfrm>
              <a:off x="7478713" y="1562481"/>
              <a:ext cx="38100" cy="2462"/>
            </a:xfrm>
            <a:custGeom>
              <a:avLst/>
              <a:gdLst/>
              <a:ahLst/>
              <a:cxnLst/>
              <a:rect l="l" t="t" r="r" b="b"/>
              <a:pathLst>
                <a:path w="40" h="3" extrusionOk="0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61" name="Google Shape;1261;p11"/>
            <p:cNvSpPr/>
            <p:nvPr/>
          </p:nvSpPr>
          <p:spPr>
            <a:xfrm>
              <a:off x="5410200" y="1568636"/>
              <a:ext cx="36512" cy="3693"/>
            </a:xfrm>
            <a:custGeom>
              <a:avLst/>
              <a:gdLst/>
              <a:ahLst/>
              <a:cxnLst/>
              <a:rect l="l" t="t" r="r" b="b"/>
              <a:pathLst>
                <a:path w="38" h="5" extrusionOk="0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62" name="Google Shape;1262;p11"/>
            <p:cNvSpPr/>
            <p:nvPr/>
          </p:nvSpPr>
          <p:spPr>
            <a:xfrm>
              <a:off x="10206038" y="1530477"/>
              <a:ext cx="61912" cy="4924"/>
            </a:xfrm>
            <a:custGeom>
              <a:avLst/>
              <a:gdLst/>
              <a:ahLst/>
              <a:cxnLst/>
              <a:rect l="l" t="t" r="r" b="b"/>
              <a:pathLst>
                <a:path w="65" h="6" extrusionOk="0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63" name="Google Shape;1263;p11"/>
            <p:cNvSpPr/>
            <p:nvPr/>
          </p:nvSpPr>
          <p:spPr>
            <a:xfrm>
              <a:off x="6257925" y="1525554"/>
              <a:ext cx="19050" cy="2462"/>
            </a:xfrm>
            <a:custGeom>
              <a:avLst/>
              <a:gdLst/>
              <a:ahLst/>
              <a:cxnLst/>
              <a:rect l="l" t="t" r="r" b="b"/>
              <a:pathLst>
                <a:path w="21" h="2" extrusionOk="0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64" name="Google Shape;1264;p11"/>
            <p:cNvSpPr/>
            <p:nvPr/>
          </p:nvSpPr>
          <p:spPr>
            <a:xfrm>
              <a:off x="10134600" y="1528016"/>
              <a:ext cx="71437" cy="3693"/>
            </a:xfrm>
            <a:custGeom>
              <a:avLst/>
              <a:gdLst/>
              <a:ahLst/>
              <a:cxnLst/>
              <a:rect l="l" t="t" r="r" b="b"/>
              <a:pathLst>
                <a:path w="75" h="4" extrusionOk="0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65" name="Google Shape;1265;p11"/>
            <p:cNvSpPr/>
            <p:nvPr/>
          </p:nvSpPr>
          <p:spPr>
            <a:xfrm>
              <a:off x="2582863" y="1560020"/>
              <a:ext cx="7937" cy="1231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66" name="Google Shape;1266;p11"/>
            <p:cNvSpPr/>
            <p:nvPr/>
          </p:nvSpPr>
          <p:spPr>
            <a:xfrm>
              <a:off x="1762125" y="1521861"/>
              <a:ext cx="34925" cy="1231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67" name="Google Shape;1267;p11"/>
            <p:cNvSpPr/>
            <p:nvPr/>
          </p:nvSpPr>
          <p:spPr>
            <a:xfrm>
              <a:off x="10812463" y="1529246"/>
              <a:ext cx="19050" cy="1231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68" name="Google Shape;1268;p11"/>
            <p:cNvSpPr/>
            <p:nvPr/>
          </p:nvSpPr>
          <p:spPr>
            <a:xfrm>
              <a:off x="10896600" y="1545248"/>
              <a:ext cx="7937" cy="2462"/>
            </a:xfrm>
            <a:custGeom>
              <a:avLst/>
              <a:gdLst/>
              <a:ahLst/>
              <a:cxnLst/>
              <a:rect l="l" t="t" r="r" b="b"/>
              <a:pathLst>
                <a:path w="8" h="3" extrusionOk="0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69" name="Google Shape;1269;p11"/>
            <p:cNvSpPr/>
            <p:nvPr/>
          </p:nvSpPr>
          <p:spPr>
            <a:xfrm>
              <a:off x="9947275" y="1553865"/>
              <a:ext cx="4762" cy="1231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70" name="Google Shape;1270;p11"/>
            <p:cNvSpPr/>
            <p:nvPr/>
          </p:nvSpPr>
          <p:spPr>
            <a:xfrm>
              <a:off x="10817225" y="1531708"/>
              <a:ext cx="23812" cy="0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0"/>
                  </a:moveTo>
                  <a:lnTo>
                    <a:pt x="25" y="0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71" name="Google Shape;1271;p11"/>
            <p:cNvSpPr/>
            <p:nvPr/>
          </p:nvSpPr>
          <p:spPr>
            <a:xfrm>
              <a:off x="10836275" y="1529246"/>
              <a:ext cx="19050" cy="1231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72" name="Google Shape;1272;p11"/>
            <p:cNvSpPr/>
            <p:nvPr/>
          </p:nvSpPr>
          <p:spPr>
            <a:xfrm>
              <a:off x="10787063" y="1530477"/>
              <a:ext cx="30162" cy="1231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73" name="Google Shape;1273;p11"/>
            <p:cNvSpPr/>
            <p:nvPr/>
          </p:nvSpPr>
          <p:spPr>
            <a:xfrm>
              <a:off x="4092575" y="1552634"/>
              <a:ext cx="20637" cy="2462"/>
            </a:xfrm>
            <a:custGeom>
              <a:avLst/>
              <a:gdLst/>
              <a:ahLst/>
              <a:cxnLst/>
              <a:rect l="l" t="t" r="r" b="b"/>
              <a:pathLst>
                <a:path w="23" h="2" extrusionOk="0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74" name="Google Shape;1274;p11"/>
            <p:cNvSpPr/>
            <p:nvPr/>
          </p:nvSpPr>
          <p:spPr>
            <a:xfrm>
              <a:off x="8528050" y="1567405"/>
              <a:ext cx="3175" cy="1231"/>
            </a:xfrm>
            <a:custGeom>
              <a:avLst/>
              <a:gdLst/>
              <a:ahLst/>
              <a:cxnLst/>
              <a:rect l="l" t="t" r="r" b="b"/>
              <a:pathLst>
                <a:path w="3" h="1" extrusionOk="0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75" name="Google Shape;1275;p11"/>
            <p:cNvSpPr/>
            <p:nvPr/>
          </p:nvSpPr>
          <p:spPr>
            <a:xfrm>
              <a:off x="8461375" y="1556326"/>
              <a:ext cx="66675" cy="14771"/>
            </a:xfrm>
            <a:custGeom>
              <a:avLst/>
              <a:gdLst/>
              <a:ahLst/>
              <a:cxnLst/>
              <a:rect l="l" t="t" r="r" b="b"/>
              <a:pathLst>
                <a:path w="69" h="17" extrusionOk="0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76" name="Google Shape;1276;p11"/>
            <p:cNvSpPr/>
            <p:nvPr/>
          </p:nvSpPr>
          <p:spPr>
            <a:xfrm>
              <a:off x="1562100" y="1514475"/>
              <a:ext cx="9563100" cy="64008"/>
            </a:xfrm>
            <a:custGeom>
              <a:avLst/>
              <a:gdLst/>
              <a:ahLst/>
              <a:cxnLst/>
              <a:rect l="l" t="t" r="r" b="b"/>
              <a:pathLst>
                <a:path w="10030" h="75" extrusionOk="0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77" name="Google Shape;1277;p11"/>
            <p:cNvSpPr/>
            <p:nvPr/>
          </p:nvSpPr>
          <p:spPr>
            <a:xfrm>
              <a:off x="7508875" y="1560020"/>
              <a:ext cx="11112" cy="3693"/>
            </a:xfrm>
            <a:custGeom>
              <a:avLst/>
              <a:gdLst/>
              <a:ahLst/>
              <a:cxnLst/>
              <a:rect l="l" t="t" r="r" b="b"/>
              <a:pathLst>
                <a:path w="12" h="3" extrusionOk="0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78" name="Google Shape;1278;p11"/>
            <p:cNvSpPr/>
            <p:nvPr/>
          </p:nvSpPr>
          <p:spPr>
            <a:xfrm>
              <a:off x="5434013" y="1567405"/>
              <a:ext cx="4762" cy="1231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79" name="Google Shape;1279;p11"/>
            <p:cNvSpPr/>
            <p:nvPr/>
          </p:nvSpPr>
          <p:spPr>
            <a:xfrm>
              <a:off x="9672638" y="1567405"/>
              <a:ext cx="25400" cy="2462"/>
            </a:xfrm>
            <a:custGeom>
              <a:avLst/>
              <a:gdLst/>
              <a:ahLst/>
              <a:cxnLst/>
              <a:rect l="l" t="t" r="r" b="b"/>
              <a:pathLst>
                <a:path w="27" h="3" extrusionOk="0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80" name="Google Shape;1280;p11"/>
            <p:cNvSpPr/>
            <p:nvPr/>
          </p:nvSpPr>
          <p:spPr>
            <a:xfrm>
              <a:off x="10966450" y="1529246"/>
              <a:ext cx="39687" cy="2462"/>
            </a:xfrm>
            <a:custGeom>
              <a:avLst/>
              <a:gdLst/>
              <a:ahLst/>
              <a:cxnLst/>
              <a:rect l="l" t="t" r="r" b="b"/>
              <a:pathLst>
                <a:path w="42" h="3" extrusionOk="0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81" name="Google Shape;1281;p11"/>
            <p:cNvSpPr/>
            <p:nvPr/>
          </p:nvSpPr>
          <p:spPr>
            <a:xfrm>
              <a:off x="11329988" y="1552634"/>
              <a:ext cx="44450" cy="2462"/>
            </a:xfrm>
            <a:custGeom>
              <a:avLst/>
              <a:gdLst/>
              <a:ahLst/>
              <a:cxnLst/>
              <a:rect l="l" t="t" r="r" b="b"/>
              <a:pathLst>
                <a:path w="46" h="3" extrusionOk="0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82" name="Google Shape;1282;p11"/>
            <p:cNvSpPr/>
            <p:nvPr/>
          </p:nvSpPr>
          <p:spPr>
            <a:xfrm>
              <a:off x="11042650" y="1540325"/>
              <a:ext cx="60325" cy="6155"/>
            </a:xfrm>
            <a:custGeom>
              <a:avLst/>
              <a:gdLst/>
              <a:ahLst/>
              <a:cxnLst/>
              <a:rect l="l" t="t" r="r" b="b"/>
              <a:pathLst>
                <a:path w="63" h="7" extrusionOk="0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83" name="Google Shape;1283;p11"/>
            <p:cNvSpPr/>
            <p:nvPr/>
          </p:nvSpPr>
          <p:spPr>
            <a:xfrm>
              <a:off x="11106150" y="1542787"/>
              <a:ext cx="28575" cy="1231"/>
            </a:xfrm>
            <a:custGeom>
              <a:avLst/>
              <a:gdLst/>
              <a:ahLst/>
              <a:cxnLst/>
              <a:rect l="l" t="t" r="r" b="b"/>
              <a:pathLst>
                <a:path w="31" h="2" extrusionOk="0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84" name="Google Shape;1284;p11"/>
            <p:cNvSpPr/>
            <p:nvPr/>
          </p:nvSpPr>
          <p:spPr>
            <a:xfrm>
              <a:off x="10679113" y="1525554"/>
              <a:ext cx="103187" cy="9847"/>
            </a:xfrm>
            <a:custGeom>
              <a:avLst/>
              <a:gdLst/>
              <a:ahLst/>
              <a:cxnLst/>
              <a:rect l="l" t="t" r="r" b="b"/>
              <a:pathLst>
                <a:path w="109" h="12" extrusionOk="0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85" name="Google Shape;1285;p11"/>
            <p:cNvSpPr/>
            <p:nvPr/>
          </p:nvSpPr>
          <p:spPr>
            <a:xfrm>
              <a:off x="11039475" y="1550172"/>
              <a:ext cx="26987" cy="4924"/>
            </a:xfrm>
            <a:custGeom>
              <a:avLst/>
              <a:gdLst/>
              <a:ahLst/>
              <a:cxnLst/>
              <a:rect l="l" t="t" r="r" b="b"/>
              <a:pathLst>
                <a:path w="27" h="5" extrusionOk="0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86" name="Google Shape;1286;p11"/>
            <p:cNvSpPr/>
            <p:nvPr/>
          </p:nvSpPr>
          <p:spPr>
            <a:xfrm>
              <a:off x="10841038" y="1548941"/>
              <a:ext cx="58737" cy="2462"/>
            </a:xfrm>
            <a:custGeom>
              <a:avLst/>
              <a:gdLst/>
              <a:ahLst/>
              <a:cxnLst/>
              <a:rect l="l" t="t" r="r" b="b"/>
              <a:pathLst>
                <a:path w="61" h="3" extrusionOk="0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87" name="Google Shape;1287;p11"/>
            <p:cNvSpPr/>
            <p:nvPr/>
          </p:nvSpPr>
          <p:spPr>
            <a:xfrm>
              <a:off x="10899775" y="1550172"/>
              <a:ext cx="36512" cy="1231"/>
            </a:xfrm>
            <a:custGeom>
              <a:avLst/>
              <a:gdLst/>
              <a:ahLst/>
              <a:cxnLst/>
              <a:rect l="l" t="t" r="r" b="b"/>
              <a:pathLst>
                <a:path w="38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88" name="Google Shape;1288;p11"/>
            <p:cNvSpPr/>
            <p:nvPr/>
          </p:nvSpPr>
          <p:spPr>
            <a:xfrm>
              <a:off x="10958513" y="1555096"/>
              <a:ext cx="46037" cy="0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7" y="0"/>
                  </a:moveTo>
                  <a:lnTo>
                    <a:pt x="47" y="0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89" name="Google Shape;1289;p11"/>
            <p:cNvSpPr/>
            <p:nvPr/>
          </p:nvSpPr>
          <p:spPr>
            <a:xfrm>
              <a:off x="10304463" y="1548941"/>
              <a:ext cx="61912" cy="3693"/>
            </a:xfrm>
            <a:custGeom>
              <a:avLst/>
              <a:gdLst/>
              <a:ahLst/>
              <a:cxnLst/>
              <a:rect l="l" t="t" r="r" b="b"/>
              <a:pathLst>
                <a:path w="65" h="4" extrusionOk="0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90" name="Google Shape;1290;p11"/>
            <p:cNvSpPr/>
            <p:nvPr/>
          </p:nvSpPr>
          <p:spPr>
            <a:xfrm>
              <a:off x="10483850" y="1557558"/>
              <a:ext cx="23812" cy="6155"/>
            </a:xfrm>
            <a:custGeom>
              <a:avLst/>
              <a:gdLst/>
              <a:ahLst/>
              <a:cxnLst/>
              <a:rect l="l" t="t" r="r" b="b"/>
              <a:pathLst>
                <a:path w="25" h="7" extrusionOk="0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91" name="Google Shape;1291;p11"/>
            <p:cNvSpPr/>
            <p:nvPr/>
          </p:nvSpPr>
          <p:spPr>
            <a:xfrm>
              <a:off x="10291763" y="1563712"/>
              <a:ext cx="117475" cy="2462"/>
            </a:xfrm>
            <a:custGeom>
              <a:avLst/>
              <a:gdLst/>
              <a:ahLst/>
              <a:cxnLst/>
              <a:rect l="l" t="t" r="r" b="b"/>
              <a:pathLst>
                <a:path w="123" h="4" extrusionOk="0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92" name="Google Shape;1292;p11"/>
            <p:cNvSpPr/>
            <p:nvPr/>
          </p:nvSpPr>
          <p:spPr>
            <a:xfrm>
              <a:off x="9621838" y="1546479"/>
              <a:ext cx="11112" cy="8617"/>
            </a:xfrm>
            <a:custGeom>
              <a:avLst/>
              <a:gdLst/>
              <a:ahLst/>
              <a:cxnLst/>
              <a:rect l="l" t="t" r="r" b="b"/>
              <a:pathLst>
                <a:path w="13" h="10" extrusionOk="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93" name="Google Shape;1293;p11"/>
            <p:cNvSpPr/>
            <p:nvPr/>
          </p:nvSpPr>
          <p:spPr>
            <a:xfrm>
              <a:off x="8951913" y="1568636"/>
              <a:ext cx="96837" cy="8617"/>
            </a:xfrm>
            <a:custGeom>
              <a:avLst/>
              <a:gdLst/>
              <a:ahLst/>
              <a:cxnLst/>
              <a:rect l="l" t="t" r="r" b="b"/>
              <a:pathLst>
                <a:path w="101" h="10" extrusionOk="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94" name="Google Shape;1294;p11"/>
            <p:cNvSpPr/>
            <p:nvPr/>
          </p:nvSpPr>
          <p:spPr>
            <a:xfrm>
              <a:off x="9005888" y="1566174"/>
              <a:ext cx="17462" cy="2462"/>
            </a:xfrm>
            <a:custGeom>
              <a:avLst/>
              <a:gdLst/>
              <a:ahLst/>
              <a:cxnLst/>
              <a:rect l="l" t="t" r="r" b="b"/>
              <a:pathLst>
                <a:path w="19" h="2" extrusionOk="0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95" name="Google Shape;1295;p11"/>
            <p:cNvSpPr/>
            <p:nvPr/>
          </p:nvSpPr>
          <p:spPr>
            <a:xfrm>
              <a:off x="1587500" y="1516937"/>
              <a:ext cx="38100" cy="3693"/>
            </a:xfrm>
            <a:custGeom>
              <a:avLst/>
              <a:gdLst/>
              <a:ahLst/>
              <a:cxnLst/>
              <a:rect l="l" t="t" r="r" b="b"/>
              <a:pathLst>
                <a:path w="39" h="4" extrusionOk="0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96" name="Google Shape;1296;p11"/>
            <p:cNvSpPr/>
            <p:nvPr/>
          </p:nvSpPr>
          <p:spPr>
            <a:xfrm>
              <a:off x="1522413" y="1519399"/>
              <a:ext cx="30162" cy="4924"/>
            </a:xfrm>
            <a:custGeom>
              <a:avLst/>
              <a:gdLst/>
              <a:ahLst/>
              <a:cxnLst/>
              <a:rect l="l" t="t" r="r" b="b"/>
              <a:pathLst>
                <a:path w="32" h="6" extrusionOk="0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97" name="Google Shape;1297;p11"/>
            <p:cNvSpPr/>
            <p:nvPr/>
          </p:nvSpPr>
          <p:spPr>
            <a:xfrm>
              <a:off x="6650038" y="1573559"/>
              <a:ext cx="33337" cy="3693"/>
            </a:xfrm>
            <a:custGeom>
              <a:avLst/>
              <a:gdLst/>
              <a:ahLst/>
              <a:cxnLst/>
              <a:rect l="l" t="t" r="r" b="b"/>
              <a:pathLst>
                <a:path w="34" h="4" extrusionOk="0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98" name="Google Shape;1298;p11"/>
            <p:cNvSpPr/>
            <p:nvPr/>
          </p:nvSpPr>
          <p:spPr>
            <a:xfrm>
              <a:off x="6162675" y="1566174"/>
              <a:ext cx="15875" cy="4924"/>
            </a:xfrm>
            <a:custGeom>
              <a:avLst/>
              <a:gdLst/>
              <a:ahLst/>
              <a:cxnLst/>
              <a:rect l="l" t="t" r="r" b="b"/>
              <a:pathLst>
                <a:path w="17" h="6" extrusionOk="0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99" name="Google Shape;1299;p11"/>
            <p:cNvSpPr/>
            <p:nvPr/>
          </p:nvSpPr>
          <p:spPr>
            <a:xfrm>
              <a:off x="5738813" y="1571097"/>
              <a:ext cx="60325" cy="6155"/>
            </a:xfrm>
            <a:custGeom>
              <a:avLst/>
              <a:gdLst/>
              <a:ahLst/>
              <a:cxnLst/>
              <a:rect l="l" t="t" r="r" b="b"/>
              <a:pathLst>
                <a:path w="63" h="8" extrusionOk="0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1300" name="Google Shape;1300;p11"/>
          <p:cNvSpPr txBox="1">
            <a:spLocks noGrp="1"/>
          </p:cNvSpPr>
          <p:nvPr>
            <p:ph type="body" idx="1"/>
          </p:nvPr>
        </p:nvSpPr>
        <p:spPr>
          <a:xfrm rot="5400000">
            <a:off x="3960814" y="-533400"/>
            <a:ext cx="4267200" cy="9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nsolas"/>
              <a:buChar char="–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▪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nsolas"/>
              <a:buChar char="–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nsolas"/>
              <a:buChar char="–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nsolas"/>
              <a:buChar char="–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01" name="Google Shape;1301;p11"/>
          <p:cNvSpPr txBox="1">
            <a:spLocks noGrp="1"/>
          </p:cNvSpPr>
          <p:nvPr>
            <p:ph type="ftr" idx="11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02" name="Google Shape;1302;p11"/>
          <p:cNvSpPr txBox="1">
            <a:spLocks noGrp="1"/>
          </p:cNvSpPr>
          <p:nvPr>
            <p:ph type="dt" idx="10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03" name="Google Shape;1303;p11"/>
          <p:cNvSpPr txBox="1">
            <a:spLocks noGrp="1"/>
          </p:cNvSpPr>
          <p:nvPr>
            <p:ph type="sldNum" idx="12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verticale e testo" type="vertTitleAndTx">
  <p:cSld name="VERTICAL_TITLE_AND_VERTICAL_TEXT">
    <p:spTree>
      <p:nvGrpSpPr>
        <p:cNvPr id="1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305;p12"/>
          <p:cNvSpPr txBox="1">
            <a:spLocks noGrp="1"/>
          </p:cNvSpPr>
          <p:nvPr>
            <p:ph type="title"/>
          </p:nvPr>
        </p:nvSpPr>
        <p:spPr>
          <a:xfrm rot="5400000">
            <a:off x="8096538" y="2539713"/>
            <a:ext cx="5901747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nsolas"/>
              <a:buNone/>
              <a:defRPr sz="3200" b="0" i="0" u="none" strike="noStrike" cap="non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grpSp>
        <p:nvGrpSpPr>
          <p:cNvPr id="1306" name="Google Shape;1306;p12" descr="Elemento grafico linea"/>
          <p:cNvGrpSpPr/>
          <p:nvPr/>
        </p:nvGrpSpPr>
        <p:grpSpPr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1307" name="Google Shape;1307;p12"/>
            <p:cNvSpPr/>
            <p:nvPr/>
          </p:nvSpPr>
          <p:spPr>
            <a:xfrm>
              <a:off x="12028488" y="1525554"/>
              <a:ext cx="63500" cy="4924"/>
            </a:xfrm>
            <a:custGeom>
              <a:avLst/>
              <a:gdLst/>
              <a:ahLst/>
              <a:cxnLst/>
              <a:rect l="l" t="t" r="r" b="b"/>
              <a:pathLst>
                <a:path w="67" h="6" extrusionOk="0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08" name="Google Shape;1308;p12"/>
            <p:cNvSpPr/>
            <p:nvPr/>
          </p:nvSpPr>
          <p:spPr>
            <a:xfrm>
              <a:off x="12022138" y="1532939"/>
              <a:ext cx="19050" cy="1231"/>
            </a:xfrm>
            <a:custGeom>
              <a:avLst/>
              <a:gdLst/>
              <a:ahLst/>
              <a:cxnLst/>
              <a:rect l="l" t="t" r="r" b="b"/>
              <a:pathLst>
                <a:path w="20" h="2" extrusionOk="0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09" name="Google Shape;1309;p12"/>
            <p:cNvSpPr/>
            <p:nvPr/>
          </p:nvSpPr>
          <p:spPr>
            <a:xfrm>
              <a:off x="12041188" y="1531708"/>
              <a:ext cx="39687" cy="6155"/>
            </a:xfrm>
            <a:custGeom>
              <a:avLst/>
              <a:gdLst/>
              <a:ahLst/>
              <a:cxnLst/>
              <a:rect l="l" t="t" r="r" b="b"/>
              <a:pathLst>
                <a:path w="41" h="6" extrusionOk="0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10" name="Google Shape;1310;p12"/>
            <p:cNvSpPr/>
            <p:nvPr/>
          </p:nvSpPr>
          <p:spPr>
            <a:xfrm>
              <a:off x="11831638" y="1526784"/>
              <a:ext cx="42862" cy="4924"/>
            </a:xfrm>
            <a:custGeom>
              <a:avLst/>
              <a:gdLst/>
              <a:ahLst/>
              <a:cxnLst/>
              <a:rect l="l" t="t" r="r" b="b"/>
              <a:pathLst>
                <a:path w="45" h="6" extrusionOk="0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11" name="Google Shape;1311;p12"/>
            <p:cNvSpPr/>
            <p:nvPr/>
          </p:nvSpPr>
          <p:spPr>
            <a:xfrm>
              <a:off x="11809413" y="1531708"/>
              <a:ext cx="41275" cy="2462"/>
            </a:xfrm>
            <a:custGeom>
              <a:avLst/>
              <a:gdLst/>
              <a:ahLst/>
              <a:cxnLst/>
              <a:rect l="l" t="t" r="r" b="b"/>
              <a:pathLst>
                <a:path w="44" h="3" extrusionOk="0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12" name="Google Shape;1312;p12"/>
            <p:cNvSpPr/>
            <p:nvPr/>
          </p:nvSpPr>
          <p:spPr>
            <a:xfrm>
              <a:off x="12003088" y="1537863"/>
              <a:ext cx="77787" cy="3693"/>
            </a:xfrm>
            <a:custGeom>
              <a:avLst/>
              <a:gdLst/>
              <a:ahLst/>
              <a:cxnLst/>
              <a:rect l="l" t="t" r="r" b="b"/>
              <a:pathLst>
                <a:path w="82" h="5" extrusionOk="0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13" name="Google Shape;1313;p12"/>
            <p:cNvSpPr/>
            <p:nvPr/>
          </p:nvSpPr>
          <p:spPr>
            <a:xfrm>
              <a:off x="11664950" y="1523092"/>
              <a:ext cx="39687" cy="4924"/>
            </a:xfrm>
            <a:custGeom>
              <a:avLst/>
              <a:gdLst/>
              <a:ahLst/>
              <a:cxnLst/>
              <a:rect l="l" t="t" r="r" b="b"/>
              <a:pathLst>
                <a:path w="42" h="5" extrusionOk="0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14" name="Google Shape;1314;p12"/>
            <p:cNvSpPr/>
            <p:nvPr/>
          </p:nvSpPr>
          <p:spPr>
            <a:xfrm>
              <a:off x="11506200" y="1521861"/>
              <a:ext cx="92075" cy="4924"/>
            </a:xfrm>
            <a:custGeom>
              <a:avLst/>
              <a:gdLst/>
              <a:ahLst/>
              <a:cxnLst/>
              <a:rect l="l" t="t" r="r" b="b"/>
              <a:pathLst>
                <a:path w="98" h="6" extrusionOk="0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15" name="Google Shape;1315;p12"/>
            <p:cNvSpPr/>
            <p:nvPr/>
          </p:nvSpPr>
          <p:spPr>
            <a:xfrm>
              <a:off x="11471275" y="1525554"/>
              <a:ext cx="34925" cy="3693"/>
            </a:xfrm>
            <a:custGeom>
              <a:avLst/>
              <a:gdLst/>
              <a:ahLst/>
              <a:cxnLst/>
              <a:rect l="l" t="t" r="r" b="b"/>
              <a:pathLst>
                <a:path w="36" h="3" extrusionOk="0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16" name="Google Shape;1316;p12"/>
            <p:cNvSpPr/>
            <p:nvPr/>
          </p:nvSpPr>
          <p:spPr>
            <a:xfrm>
              <a:off x="11710988" y="1529246"/>
              <a:ext cx="30162" cy="4924"/>
            </a:xfrm>
            <a:custGeom>
              <a:avLst/>
              <a:gdLst/>
              <a:ahLst/>
              <a:cxnLst/>
              <a:rect l="l" t="t" r="r" b="b"/>
              <a:pathLst>
                <a:path w="32" h="5" extrusionOk="0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17" name="Google Shape;1317;p12"/>
            <p:cNvSpPr/>
            <p:nvPr/>
          </p:nvSpPr>
          <p:spPr>
            <a:xfrm>
              <a:off x="11691938" y="1532939"/>
              <a:ext cx="34925" cy="1231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18" name="Google Shape;1318;p12"/>
            <p:cNvSpPr/>
            <p:nvPr/>
          </p:nvSpPr>
          <p:spPr>
            <a:xfrm>
              <a:off x="11741150" y="1534170"/>
              <a:ext cx="4762" cy="0"/>
            </a:xfrm>
            <a:custGeom>
              <a:avLst/>
              <a:gdLst/>
              <a:ahLst/>
              <a:cxnLst/>
              <a:rect l="l" t="t" r="r" b="b"/>
              <a:pathLst>
                <a:path w="5" h="120000" extrusionOk="0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19" name="Google Shape;1319;p12"/>
            <p:cNvSpPr/>
            <p:nvPr/>
          </p:nvSpPr>
          <p:spPr>
            <a:xfrm>
              <a:off x="11841163" y="1537863"/>
              <a:ext cx="71437" cy="8617"/>
            </a:xfrm>
            <a:custGeom>
              <a:avLst/>
              <a:gdLst/>
              <a:ahLst/>
              <a:cxnLst/>
              <a:rect l="l" t="t" r="r" b="b"/>
              <a:pathLst>
                <a:path w="75" h="9" extrusionOk="0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20" name="Google Shape;1320;p12"/>
            <p:cNvSpPr/>
            <p:nvPr/>
          </p:nvSpPr>
          <p:spPr>
            <a:xfrm>
              <a:off x="11764963" y="1535401"/>
              <a:ext cx="44450" cy="3693"/>
            </a:xfrm>
            <a:custGeom>
              <a:avLst/>
              <a:gdLst/>
              <a:ahLst/>
              <a:cxnLst/>
              <a:rect l="l" t="t" r="r" b="b"/>
              <a:pathLst>
                <a:path w="47" h="4" extrusionOk="0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21" name="Google Shape;1321;p12"/>
            <p:cNvSpPr/>
            <p:nvPr/>
          </p:nvSpPr>
          <p:spPr>
            <a:xfrm>
              <a:off x="11744325" y="1537863"/>
              <a:ext cx="20637" cy="2462"/>
            </a:xfrm>
            <a:custGeom>
              <a:avLst/>
              <a:gdLst/>
              <a:ahLst/>
              <a:cxnLst/>
              <a:rect l="l" t="t" r="r" b="b"/>
              <a:pathLst>
                <a:path w="22" h="2" extrusionOk="0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22" name="Google Shape;1322;p12"/>
            <p:cNvSpPr/>
            <p:nvPr/>
          </p:nvSpPr>
          <p:spPr>
            <a:xfrm>
              <a:off x="11482388" y="1531708"/>
              <a:ext cx="85725" cy="3693"/>
            </a:xfrm>
            <a:custGeom>
              <a:avLst/>
              <a:gdLst/>
              <a:ahLst/>
              <a:cxnLst/>
              <a:rect l="l" t="t" r="r" b="b"/>
              <a:pathLst>
                <a:path w="90" h="4" extrusionOk="0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23" name="Google Shape;1323;p12"/>
            <p:cNvSpPr/>
            <p:nvPr/>
          </p:nvSpPr>
          <p:spPr>
            <a:xfrm>
              <a:off x="11626850" y="1532939"/>
              <a:ext cx="4762" cy="1231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24" name="Google Shape;1324;p12"/>
            <p:cNvSpPr/>
            <p:nvPr/>
          </p:nvSpPr>
          <p:spPr>
            <a:xfrm>
              <a:off x="11261725" y="1534170"/>
              <a:ext cx="4762" cy="0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cubicBezTo>
                    <a:pt x="4" y="0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25" name="Google Shape;1325;p12"/>
            <p:cNvSpPr/>
            <p:nvPr/>
          </p:nvSpPr>
          <p:spPr>
            <a:xfrm>
              <a:off x="11553825" y="1534170"/>
              <a:ext cx="44450" cy="2462"/>
            </a:xfrm>
            <a:custGeom>
              <a:avLst/>
              <a:gdLst/>
              <a:ahLst/>
              <a:cxnLst/>
              <a:rect l="l" t="t" r="r" b="b"/>
              <a:pathLst>
                <a:path w="47" h="2" extrusionOk="0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26" name="Google Shape;1326;p12"/>
            <p:cNvSpPr/>
            <p:nvPr/>
          </p:nvSpPr>
          <p:spPr>
            <a:xfrm>
              <a:off x="11409363" y="1529246"/>
              <a:ext cx="31750" cy="2462"/>
            </a:xfrm>
            <a:custGeom>
              <a:avLst/>
              <a:gdLst/>
              <a:ahLst/>
              <a:cxnLst/>
              <a:rect l="l" t="t" r="r" b="b"/>
              <a:pathLst>
                <a:path w="33" h="3" extrusionOk="0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27" name="Google Shape;1327;p12"/>
            <p:cNvSpPr/>
            <p:nvPr/>
          </p:nvSpPr>
          <p:spPr>
            <a:xfrm>
              <a:off x="11618913" y="1531708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" h="1" extrusionOk="0">
                  <a:moveTo>
                    <a:pt x="3" y="0"/>
                  </a:moveTo>
                  <a:lnTo>
                    <a:pt x="3" y="0"/>
                  </a:lnTo>
                  <a:lnTo>
                    <a:pt x="6" y="0"/>
                  </a:lnTo>
                  <a:cubicBezTo>
                    <a:pt x="0" y="0"/>
                    <a:pt x="0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28" name="Google Shape;1328;p12"/>
            <p:cNvSpPr/>
            <p:nvPr/>
          </p:nvSpPr>
          <p:spPr>
            <a:xfrm>
              <a:off x="11598275" y="1531708"/>
              <a:ext cx="28575" cy="2462"/>
            </a:xfrm>
            <a:custGeom>
              <a:avLst/>
              <a:gdLst/>
              <a:ahLst/>
              <a:cxnLst/>
              <a:rect l="l" t="t" r="r" b="b"/>
              <a:pathLst>
                <a:path w="31" h="3" extrusionOk="0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29" name="Google Shape;1329;p12"/>
            <p:cNvSpPr/>
            <p:nvPr/>
          </p:nvSpPr>
          <p:spPr>
            <a:xfrm>
              <a:off x="11137900" y="1534170"/>
              <a:ext cx="188912" cy="23388"/>
            </a:xfrm>
            <a:custGeom>
              <a:avLst/>
              <a:gdLst/>
              <a:ahLst/>
              <a:cxnLst/>
              <a:rect l="l" t="t" r="r" b="b"/>
              <a:pathLst>
                <a:path w="198" h="27" extrusionOk="0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30" name="Google Shape;1330;p12"/>
            <p:cNvSpPr/>
            <p:nvPr/>
          </p:nvSpPr>
          <p:spPr>
            <a:xfrm>
              <a:off x="11266488" y="1529246"/>
              <a:ext cx="95250" cy="4924"/>
            </a:xfrm>
            <a:custGeom>
              <a:avLst/>
              <a:gdLst/>
              <a:ahLst/>
              <a:cxnLst/>
              <a:rect l="l" t="t" r="r" b="b"/>
              <a:pathLst>
                <a:path w="100" h="6" extrusionOk="0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31" name="Google Shape;1331;p12"/>
            <p:cNvSpPr/>
            <p:nvPr/>
          </p:nvSpPr>
          <p:spPr>
            <a:xfrm>
              <a:off x="11361738" y="1531708"/>
              <a:ext cx="134937" cy="12309"/>
            </a:xfrm>
            <a:custGeom>
              <a:avLst/>
              <a:gdLst/>
              <a:ahLst/>
              <a:cxnLst/>
              <a:rect l="l" t="t" r="r" b="b"/>
              <a:pathLst>
                <a:path w="142" h="14" extrusionOk="0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32" name="Google Shape;1332;p12"/>
            <p:cNvSpPr/>
            <p:nvPr/>
          </p:nvSpPr>
          <p:spPr>
            <a:xfrm>
              <a:off x="11834813" y="1552634"/>
              <a:ext cx="9525" cy="1231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33" name="Google Shape;1333;p12"/>
            <p:cNvSpPr/>
            <p:nvPr/>
          </p:nvSpPr>
          <p:spPr>
            <a:xfrm>
              <a:off x="11764963" y="1542787"/>
              <a:ext cx="117475" cy="9847"/>
            </a:xfrm>
            <a:custGeom>
              <a:avLst/>
              <a:gdLst/>
              <a:ahLst/>
              <a:cxnLst/>
              <a:rect l="l" t="t" r="r" b="b"/>
              <a:pathLst>
                <a:path w="122" h="12" extrusionOk="0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34" name="Google Shape;1334;p12"/>
            <p:cNvSpPr/>
            <p:nvPr/>
          </p:nvSpPr>
          <p:spPr>
            <a:xfrm>
              <a:off x="11555413" y="1544017"/>
              <a:ext cx="69850" cy="4924"/>
            </a:xfrm>
            <a:custGeom>
              <a:avLst/>
              <a:gdLst/>
              <a:ahLst/>
              <a:cxnLst/>
              <a:rect l="l" t="t" r="r" b="b"/>
              <a:pathLst>
                <a:path w="74" h="6" extrusionOk="0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35" name="Google Shape;1335;p12"/>
            <p:cNvSpPr/>
            <p:nvPr/>
          </p:nvSpPr>
          <p:spPr>
            <a:xfrm>
              <a:off x="11223625" y="1528016"/>
              <a:ext cx="38100" cy="6155"/>
            </a:xfrm>
            <a:custGeom>
              <a:avLst/>
              <a:gdLst/>
              <a:ahLst/>
              <a:cxnLst/>
              <a:rect l="l" t="t" r="r" b="b"/>
              <a:pathLst>
                <a:path w="40" h="7" extrusionOk="0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36" name="Google Shape;1336;p12"/>
            <p:cNvSpPr/>
            <p:nvPr/>
          </p:nvSpPr>
          <p:spPr>
            <a:xfrm>
              <a:off x="11145838" y="1529246"/>
              <a:ext cx="22225" cy="2462"/>
            </a:xfrm>
            <a:custGeom>
              <a:avLst/>
              <a:gdLst/>
              <a:ahLst/>
              <a:cxnLst/>
              <a:rect l="l" t="t" r="r" b="b"/>
              <a:pathLst>
                <a:path w="24" h="4" extrusionOk="0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37" name="Google Shape;1337;p12"/>
            <p:cNvSpPr/>
            <p:nvPr/>
          </p:nvSpPr>
          <p:spPr>
            <a:xfrm>
              <a:off x="6197600" y="1566174"/>
              <a:ext cx="20637" cy="1231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38" name="Google Shape;1338;p12"/>
            <p:cNvSpPr/>
            <p:nvPr/>
          </p:nvSpPr>
          <p:spPr>
            <a:xfrm>
              <a:off x="6356350" y="1564943"/>
              <a:ext cx="9525" cy="1231"/>
            </a:xfrm>
            <a:custGeom>
              <a:avLst/>
              <a:gdLst/>
              <a:ahLst/>
              <a:cxnLst/>
              <a:rect l="l" t="t" r="r" b="b"/>
              <a:pathLst>
                <a:path w="10" h="2" extrusionOk="0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39" name="Google Shape;1339;p12"/>
            <p:cNvSpPr/>
            <p:nvPr/>
          </p:nvSpPr>
          <p:spPr>
            <a:xfrm>
              <a:off x="8950325" y="1521861"/>
              <a:ext cx="61912" cy="7386"/>
            </a:xfrm>
            <a:custGeom>
              <a:avLst/>
              <a:gdLst/>
              <a:ahLst/>
              <a:cxnLst/>
              <a:rect l="l" t="t" r="r" b="b"/>
              <a:pathLst>
                <a:path w="65" h="9" extrusionOk="0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40" name="Google Shape;1340;p12"/>
            <p:cNvSpPr/>
            <p:nvPr/>
          </p:nvSpPr>
          <p:spPr>
            <a:xfrm>
              <a:off x="7537450" y="1546479"/>
              <a:ext cx="28575" cy="3693"/>
            </a:xfrm>
            <a:custGeom>
              <a:avLst/>
              <a:gdLst/>
              <a:ahLst/>
              <a:cxnLst/>
              <a:rect l="l" t="t" r="r" b="b"/>
              <a:pathLst>
                <a:path w="29" h="4" extrusionOk="0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41" name="Google Shape;1341;p12"/>
            <p:cNvSpPr/>
            <p:nvPr/>
          </p:nvSpPr>
          <p:spPr>
            <a:xfrm>
              <a:off x="7478713" y="1562481"/>
              <a:ext cx="38100" cy="2462"/>
            </a:xfrm>
            <a:custGeom>
              <a:avLst/>
              <a:gdLst/>
              <a:ahLst/>
              <a:cxnLst/>
              <a:rect l="l" t="t" r="r" b="b"/>
              <a:pathLst>
                <a:path w="40" h="3" extrusionOk="0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42" name="Google Shape;1342;p12"/>
            <p:cNvSpPr/>
            <p:nvPr/>
          </p:nvSpPr>
          <p:spPr>
            <a:xfrm>
              <a:off x="5410200" y="1568636"/>
              <a:ext cx="36512" cy="3693"/>
            </a:xfrm>
            <a:custGeom>
              <a:avLst/>
              <a:gdLst/>
              <a:ahLst/>
              <a:cxnLst/>
              <a:rect l="l" t="t" r="r" b="b"/>
              <a:pathLst>
                <a:path w="38" h="5" extrusionOk="0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43" name="Google Shape;1343;p12"/>
            <p:cNvSpPr/>
            <p:nvPr/>
          </p:nvSpPr>
          <p:spPr>
            <a:xfrm>
              <a:off x="10206038" y="1530477"/>
              <a:ext cx="61912" cy="4924"/>
            </a:xfrm>
            <a:custGeom>
              <a:avLst/>
              <a:gdLst/>
              <a:ahLst/>
              <a:cxnLst/>
              <a:rect l="l" t="t" r="r" b="b"/>
              <a:pathLst>
                <a:path w="65" h="6" extrusionOk="0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44" name="Google Shape;1344;p12"/>
            <p:cNvSpPr/>
            <p:nvPr/>
          </p:nvSpPr>
          <p:spPr>
            <a:xfrm>
              <a:off x="6257925" y="1525554"/>
              <a:ext cx="19050" cy="2462"/>
            </a:xfrm>
            <a:custGeom>
              <a:avLst/>
              <a:gdLst/>
              <a:ahLst/>
              <a:cxnLst/>
              <a:rect l="l" t="t" r="r" b="b"/>
              <a:pathLst>
                <a:path w="21" h="2" extrusionOk="0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45" name="Google Shape;1345;p12"/>
            <p:cNvSpPr/>
            <p:nvPr/>
          </p:nvSpPr>
          <p:spPr>
            <a:xfrm>
              <a:off x="10134600" y="1528016"/>
              <a:ext cx="71437" cy="3693"/>
            </a:xfrm>
            <a:custGeom>
              <a:avLst/>
              <a:gdLst/>
              <a:ahLst/>
              <a:cxnLst/>
              <a:rect l="l" t="t" r="r" b="b"/>
              <a:pathLst>
                <a:path w="75" h="4" extrusionOk="0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46" name="Google Shape;1346;p12"/>
            <p:cNvSpPr/>
            <p:nvPr/>
          </p:nvSpPr>
          <p:spPr>
            <a:xfrm>
              <a:off x="2582863" y="1560020"/>
              <a:ext cx="7937" cy="1231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47" name="Google Shape;1347;p12"/>
            <p:cNvSpPr/>
            <p:nvPr/>
          </p:nvSpPr>
          <p:spPr>
            <a:xfrm>
              <a:off x="1762125" y="1521861"/>
              <a:ext cx="34925" cy="1231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48" name="Google Shape;1348;p12"/>
            <p:cNvSpPr/>
            <p:nvPr/>
          </p:nvSpPr>
          <p:spPr>
            <a:xfrm>
              <a:off x="10812463" y="1529246"/>
              <a:ext cx="19050" cy="1231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49" name="Google Shape;1349;p12"/>
            <p:cNvSpPr/>
            <p:nvPr/>
          </p:nvSpPr>
          <p:spPr>
            <a:xfrm>
              <a:off x="10896600" y="1545248"/>
              <a:ext cx="7937" cy="2462"/>
            </a:xfrm>
            <a:custGeom>
              <a:avLst/>
              <a:gdLst/>
              <a:ahLst/>
              <a:cxnLst/>
              <a:rect l="l" t="t" r="r" b="b"/>
              <a:pathLst>
                <a:path w="8" h="3" extrusionOk="0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50" name="Google Shape;1350;p12"/>
            <p:cNvSpPr/>
            <p:nvPr/>
          </p:nvSpPr>
          <p:spPr>
            <a:xfrm>
              <a:off x="9947275" y="1553865"/>
              <a:ext cx="4762" cy="1231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51" name="Google Shape;1351;p12"/>
            <p:cNvSpPr/>
            <p:nvPr/>
          </p:nvSpPr>
          <p:spPr>
            <a:xfrm>
              <a:off x="10817225" y="1531708"/>
              <a:ext cx="23812" cy="0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0"/>
                  </a:moveTo>
                  <a:lnTo>
                    <a:pt x="25" y="0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52" name="Google Shape;1352;p12"/>
            <p:cNvSpPr/>
            <p:nvPr/>
          </p:nvSpPr>
          <p:spPr>
            <a:xfrm>
              <a:off x="10836275" y="1529246"/>
              <a:ext cx="19050" cy="1231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53" name="Google Shape;1353;p12"/>
            <p:cNvSpPr/>
            <p:nvPr/>
          </p:nvSpPr>
          <p:spPr>
            <a:xfrm>
              <a:off x="10787063" y="1530477"/>
              <a:ext cx="30162" cy="1231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54" name="Google Shape;1354;p12"/>
            <p:cNvSpPr/>
            <p:nvPr/>
          </p:nvSpPr>
          <p:spPr>
            <a:xfrm>
              <a:off x="4092575" y="1552634"/>
              <a:ext cx="20637" cy="2462"/>
            </a:xfrm>
            <a:custGeom>
              <a:avLst/>
              <a:gdLst/>
              <a:ahLst/>
              <a:cxnLst/>
              <a:rect l="l" t="t" r="r" b="b"/>
              <a:pathLst>
                <a:path w="23" h="2" extrusionOk="0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55" name="Google Shape;1355;p12"/>
            <p:cNvSpPr/>
            <p:nvPr/>
          </p:nvSpPr>
          <p:spPr>
            <a:xfrm>
              <a:off x="8528050" y="1567405"/>
              <a:ext cx="3175" cy="1231"/>
            </a:xfrm>
            <a:custGeom>
              <a:avLst/>
              <a:gdLst/>
              <a:ahLst/>
              <a:cxnLst/>
              <a:rect l="l" t="t" r="r" b="b"/>
              <a:pathLst>
                <a:path w="3" h="1" extrusionOk="0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56" name="Google Shape;1356;p12"/>
            <p:cNvSpPr/>
            <p:nvPr/>
          </p:nvSpPr>
          <p:spPr>
            <a:xfrm>
              <a:off x="8461375" y="1556326"/>
              <a:ext cx="66675" cy="14771"/>
            </a:xfrm>
            <a:custGeom>
              <a:avLst/>
              <a:gdLst/>
              <a:ahLst/>
              <a:cxnLst/>
              <a:rect l="l" t="t" r="r" b="b"/>
              <a:pathLst>
                <a:path w="69" h="17" extrusionOk="0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57" name="Google Shape;1357;p12"/>
            <p:cNvSpPr/>
            <p:nvPr/>
          </p:nvSpPr>
          <p:spPr>
            <a:xfrm>
              <a:off x="1562100" y="1514475"/>
              <a:ext cx="9563100" cy="64008"/>
            </a:xfrm>
            <a:custGeom>
              <a:avLst/>
              <a:gdLst/>
              <a:ahLst/>
              <a:cxnLst/>
              <a:rect l="l" t="t" r="r" b="b"/>
              <a:pathLst>
                <a:path w="10030" h="75" extrusionOk="0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58" name="Google Shape;1358;p12"/>
            <p:cNvSpPr/>
            <p:nvPr/>
          </p:nvSpPr>
          <p:spPr>
            <a:xfrm>
              <a:off x="7508875" y="1560020"/>
              <a:ext cx="11112" cy="3693"/>
            </a:xfrm>
            <a:custGeom>
              <a:avLst/>
              <a:gdLst/>
              <a:ahLst/>
              <a:cxnLst/>
              <a:rect l="l" t="t" r="r" b="b"/>
              <a:pathLst>
                <a:path w="12" h="3" extrusionOk="0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59" name="Google Shape;1359;p12"/>
            <p:cNvSpPr/>
            <p:nvPr/>
          </p:nvSpPr>
          <p:spPr>
            <a:xfrm>
              <a:off x="5434013" y="1567405"/>
              <a:ext cx="4762" cy="1231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60" name="Google Shape;1360;p12"/>
            <p:cNvSpPr/>
            <p:nvPr/>
          </p:nvSpPr>
          <p:spPr>
            <a:xfrm>
              <a:off x="9672638" y="1567405"/>
              <a:ext cx="25400" cy="2462"/>
            </a:xfrm>
            <a:custGeom>
              <a:avLst/>
              <a:gdLst/>
              <a:ahLst/>
              <a:cxnLst/>
              <a:rect l="l" t="t" r="r" b="b"/>
              <a:pathLst>
                <a:path w="27" h="3" extrusionOk="0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61" name="Google Shape;1361;p12"/>
            <p:cNvSpPr/>
            <p:nvPr/>
          </p:nvSpPr>
          <p:spPr>
            <a:xfrm>
              <a:off x="10966450" y="1529246"/>
              <a:ext cx="39687" cy="2462"/>
            </a:xfrm>
            <a:custGeom>
              <a:avLst/>
              <a:gdLst/>
              <a:ahLst/>
              <a:cxnLst/>
              <a:rect l="l" t="t" r="r" b="b"/>
              <a:pathLst>
                <a:path w="42" h="3" extrusionOk="0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62" name="Google Shape;1362;p12"/>
            <p:cNvSpPr/>
            <p:nvPr/>
          </p:nvSpPr>
          <p:spPr>
            <a:xfrm>
              <a:off x="11329988" y="1552634"/>
              <a:ext cx="44450" cy="2462"/>
            </a:xfrm>
            <a:custGeom>
              <a:avLst/>
              <a:gdLst/>
              <a:ahLst/>
              <a:cxnLst/>
              <a:rect l="l" t="t" r="r" b="b"/>
              <a:pathLst>
                <a:path w="46" h="3" extrusionOk="0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63" name="Google Shape;1363;p12"/>
            <p:cNvSpPr/>
            <p:nvPr/>
          </p:nvSpPr>
          <p:spPr>
            <a:xfrm>
              <a:off x="11042650" y="1540325"/>
              <a:ext cx="60325" cy="6155"/>
            </a:xfrm>
            <a:custGeom>
              <a:avLst/>
              <a:gdLst/>
              <a:ahLst/>
              <a:cxnLst/>
              <a:rect l="l" t="t" r="r" b="b"/>
              <a:pathLst>
                <a:path w="63" h="7" extrusionOk="0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64" name="Google Shape;1364;p12"/>
            <p:cNvSpPr/>
            <p:nvPr/>
          </p:nvSpPr>
          <p:spPr>
            <a:xfrm>
              <a:off x="11106150" y="1542787"/>
              <a:ext cx="28575" cy="1231"/>
            </a:xfrm>
            <a:custGeom>
              <a:avLst/>
              <a:gdLst/>
              <a:ahLst/>
              <a:cxnLst/>
              <a:rect l="l" t="t" r="r" b="b"/>
              <a:pathLst>
                <a:path w="31" h="2" extrusionOk="0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65" name="Google Shape;1365;p12"/>
            <p:cNvSpPr/>
            <p:nvPr/>
          </p:nvSpPr>
          <p:spPr>
            <a:xfrm>
              <a:off x="10679113" y="1525554"/>
              <a:ext cx="103187" cy="9847"/>
            </a:xfrm>
            <a:custGeom>
              <a:avLst/>
              <a:gdLst/>
              <a:ahLst/>
              <a:cxnLst/>
              <a:rect l="l" t="t" r="r" b="b"/>
              <a:pathLst>
                <a:path w="109" h="12" extrusionOk="0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66" name="Google Shape;1366;p12"/>
            <p:cNvSpPr/>
            <p:nvPr/>
          </p:nvSpPr>
          <p:spPr>
            <a:xfrm>
              <a:off x="11039475" y="1550172"/>
              <a:ext cx="26987" cy="4924"/>
            </a:xfrm>
            <a:custGeom>
              <a:avLst/>
              <a:gdLst/>
              <a:ahLst/>
              <a:cxnLst/>
              <a:rect l="l" t="t" r="r" b="b"/>
              <a:pathLst>
                <a:path w="27" h="5" extrusionOk="0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67" name="Google Shape;1367;p12"/>
            <p:cNvSpPr/>
            <p:nvPr/>
          </p:nvSpPr>
          <p:spPr>
            <a:xfrm>
              <a:off x="10841038" y="1548941"/>
              <a:ext cx="58737" cy="2462"/>
            </a:xfrm>
            <a:custGeom>
              <a:avLst/>
              <a:gdLst/>
              <a:ahLst/>
              <a:cxnLst/>
              <a:rect l="l" t="t" r="r" b="b"/>
              <a:pathLst>
                <a:path w="61" h="3" extrusionOk="0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68" name="Google Shape;1368;p12"/>
            <p:cNvSpPr/>
            <p:nvPr/>
          </p:nvSpPr>
          <p:spPr>
            <a:xfrm>
              <a:off x="10899775" y="1550172"/>
              <a:ext cx="36512" cy="1231"/>
            </a:xfrm>
            <a:custGeom>
              <a:avLst/>
              <a:gdLst/>
              <a:ahLst/>
              <a:cxnLst/>
              <a:rect l="l" t="t" r="r" b="b"/>
              <a:pathLst>
                <a:path w="38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69" name="Google Shape;1369;p12"/>
            <p:cNvSpPr/>
            <p:nvPr/>
          </p:nvSpPr>
          <p:spPr>
            <a:xfrm>
              <a:off x="10958513" y="1555096"/>
              <a:ext cx="46037" cy="0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7" y="0"/>
                  </a:moveTo>
                  <a:lnTo>
                    <a:pt x="47" y="0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70" name="Google Shape;1370;p12"/>
            <p:cNvSpPr/>
            <p:nvPr/>
          </p:nvSpPr>
          <p:spPr>
            <a:xfrm>
              <a:off x="10304463" y="1548941"/>
              <a:ext cx="61912" cy="3693"/>
            </a:xfrm>
            <a:custGeom>
              <a:avLst/>
              <a:gdLst/>
              <a:ahLst/>
              <a:cxnLst/>
              <a:rect l="l" t="t" r="r" b="b"/>
              <a:pathLst>
                <a:path w="65" h="4" extrusionOk="0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71" name="Google Shape;1371;p12"/>
            <p:cNvSpPr/>
            <p:nvPr/>
          </p:nvSpPr>
          <p:spPr>
            <a:xfrm>
              <a:off x="10483850" y="1557558"/>
              <a:ext cx="23812" cy="6155"/>
            </a:xfrm>
            <a:custGeom>
              <a:avLst/>
              <a:gdLst/>
              <a:ahLst/>
              <a:cxnLst/>
              <a:rect l="l" t="t" r="r" b="b"/>
              <a:pathLst>
                <a:path w="25" h="7" extrusionOk="0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72" name="Google Shape;1372;p12"/>
            <p:cNvSpPr/>
            <p:nvPr/>
          </p:nvSpPr>
          <p:spPr>
            <a:xfrm>
              <a:off x="10291763" y="1563712"/>
              <a:ext cx="117475" cy="2462"/>
            </a:xfrm>
            <a:custGeom>
              <a:avLst/>
              <a:gdLst/>
              <a:ahLst/>
              <a:cxnLst/>
              <a:rect l="l" t="t" r="r" b="b"/>
              <a:pathLst>
                <a:path w="123" h="4" extrusionOk="0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73" name="Google Shape;1373;p12"/>
            <p:cNvSpPr/>
            <p:nvPr/>
          </p:nvSpPr>
          <p:spPr>
            <a:xfrm>
              <a:off x="9621838" y="1546479"/>
              <a:ext cx="11112" cy="8617"/>
            </a:xfrm>
            <a:custGeom>
              <a:avLst/>
              <a:gdLst/>
              <a:ahLst/>
              <a:cxnLst/>
              <a:rect l="l" t="t" r="r" b="b"/>
              <a:pathLst>
                <a:path w="13" h="10" extrusionOk="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74" name="Google Shape;1374;p12"/>
            <p:cNvSpPr/>
            <p:nvPr/>
          </p:nvSpPr>
          <p:spPr>
            <a:xfrm>
              <a:off x="8951913" y="1568636"/>
              <a:ext cx="96837" cy="8617"/>
            </a:xfrm>
            <a:custGeom>
              <a:avLst/>
              <a:gdLst/>
              <a:ahLst/>
              <a:cxnLst/>
              <a:rect l="l" t="t" r="r" b="b"/>
              <a:pathLst>
                <a:path w="101" h="10" extrusionOk="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75" name="Google Shape;1375;p12"/>
            <p:cNvSpPr/>
            <p:nvPr/>
          </p:nvSpPr>
          <p:spPr>
            <a:xfrm>
              <a:off x="9005888" y="1566174"/>
              <a:ext cx="17462" cy="2462"/>
            </a:xfrm>
            <a:custGeom>
              <a:avLst/>
              <a:gdLst/>
              <a:ahLst/>
              <a:cxnLst/>
              <a:rect l="l" t="t" r="r" b="b"/>
              <a:pathLst>
                <a:path w="19" h="2" extrusionOk="0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76" name="Google Shape;1376;p12"/>
            <p:cNvSpPr/>
            <p:nvPr/>
          </p:nvSpPr>
          <p:spPr>
            <a:xfrm>
              <a:off x="1587500" y="1516937"/>
              <a:ext cx="38100" cy="3693"/>
            </a:xfrm>
            <a:custGeom>
              <a:avLst/>
              <a:gdLst/>
              <a:ahLst/>
              <a:cxnLst/>
              <a:rect l="l" t="t" r="r" b="b"/>
              <a:pathLst>
                <a:path w="39" h="4" extrusionOk="0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77" name="Google Shape;1377;p12"/>
            <p:cNvSpPr/>
            <p:nvPr/>
          </p:nvSpPr>
          <p:spPr>
            <a:xfrm>
              <a:off x="1522413" y="1519399"/>
              <a:ext cx="30162" cy="4924"/>
            </a:xfrm>
            <a:custGeom>
              <a:avLst/>
              <a:gdLst/>
              <a:ahLst/>
              <a:cxnLst/>
              <a:rect l="l" t="t" r="r" b="b"/>
              <a:pathLst>
                <a:path w="32" h="6" extrusionOk="0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78" name="Google Shape;1378;p12"/>
            <p:cNvSpPr/>
            <p:nvPr/>
          </p:nvSpPr>
          <p:spPr>
            <a:xfrm>
              <a:off x="6650038" y="1573559"/>
              <a:ext cx="33337" cy="3693"/>
            </a:xfrm>
            <a:custGeom>
              <a:avLst/>
              <a:gdLst/>
              <a:ahLst/>
              <a:cxnLst/>
              <a:rect l="l" t="t" r="r" b="b"/>
              <a:pathLst>
                <a:path w="34" h="4" extrusionOk="0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79" name="Google Shape;1379;p12"/>
            <p:cNvSpPr/>
            <p:nvPr/>
          </p:nvSpPr>
          <p:spPr>
            <a:xfrm>
              <a:off x="6162675" y="1566174"/>
              <a:ext cx="15875" cy="4924"/>
            </a:xfrm>
            <a:custGeom>
              <a:avLst/>
              <a:gdLst/>
              <a:ahLst/>
              <a:cxnLst/>
              <a:rect l="l" t="t" r="r" b="b"/>
              <a:pathLst>
                <a:path w="17" h="6" extrusionOk="0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80" name="Google Shape;1380;p12"/>
            <p:cNvSpPr/>
            <p:nvPr/>
          </p:nvSpPr>
          <p:spPr>
            <a:xfrm>
              <a:off x="5738813" y="1571097"/>
              <a:ext cx="60325" cy="6155"/>
            </a:xfrm>
            <a:custGeom>
              <a:avLst/>
              <a:gdLst/>
              <a:ahLst/>
              <a:cxnLst/>
              <a:rect l="l" t="t" r="r" b="b"/>
              <a:pathLst>
                <a:path w="63" h="8" extrusionOk="0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1381" name="Google Shape;1381;p12"/>
          <p:cNvSpPr txBox="1">
            <a:spLocks noGrp="1"/>
          </p:cNvSpPr>
          <p:nvPr>
            <p:ph type="body" idx="1"/>
          </p:nvPr>
        </p:nvSpPr>
        <p:spPr>
          <a:xfrm rot="5400000">
            <a:off x="2230726" y="-1344901"/>
            <a:ext cx="5898573" cy="914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nsolas"/>
              <a:buChar char="–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▪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nsolas"/>
              <a:buChar char="–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nsolas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nsolas"/>
              <a:buChar char="–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82" name="Google Shape;1382;p12"/>
          <p:cNvSpPr txBox="1">
            <a:spLocks noGrp="1"/>
          </p:cNvSpPr>
          <p:nvPr>
            <p:ph type="ftr" idx="11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83" name="Google Shape;1383;p12"/>
          <p:cNvSpPr txBox="1">
            <a:spLocks noGrp="1"/>
          </p:cNvSpPr>
          <p:nvPr>
            <p:ph type="dt" idx="10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84" name="Google Shape;1384;p12"/>
          <p:cNvSpPr txBox="1">
            <a:spLocks noGrp="1"/>
          </p:cNvSpPr>
          <p:nvPr>
            <p:ph type="sldNum" idx="12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"/>
          <p:cNvSpPr txBox="1"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nsolas"/>
              <a:buNone/>
              <a:defRPr sz="3200" b="0" i="0" u="none" strike="noStrike" cap="non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grpSp>
        <p:nvGrpSpPr>
          <p:cNvPr id="144" name="Google Shape;144;p3" descr="Elemento grafico linea"/>
          <p:cNvGrpSpPr/>
          <p:nvPr/>
        </p:nvGrpSpPr>
        <p:grpSpPr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45" name="Google Shape;145;p3"/>
            <p:cNvSpPr/>
            <p:nvPr/>
          </p:nvSpPr>
          <p:spPr>
            <a:xfrm>
              <a:off x="12028488" y="1525554"/>
              <a:ext cx="63500" cy="4924"/>
            </a:xfrm>
            <a:custGeom>
              <a:avLst/>
              <a:gdLst/>
              <a:ahLst/>
              <a:cxnLst/>
              <a:rect l="l" t="t" r="r" b="b"/>
              <a:pathLst>
                <a:path w="67" h="6" extrusionOk="0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12022138" y="1532939"/>
              <a:ext cx="19050" cy="1231"/>
            </a:xfrm>
            <a:custGeom>
              <a:avLst/>
              <a:gdLst/>
              <a:ahLst/>
              <a:cxnLst/>
              <a:rect l="l" t="t" r="r" b="b"/>
              <a:pathLst>
                <a:path w="20" h="2" extrusionOk="0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12041188" y="1531708"/>
              <a:ext cx="39687" cy="6155"/>
            </a:xfrm>
            <a:custGeom>
              <a:avLst/>
              <a:gdLst/>
              <a:ahLst/>
              <a:cxnLst/>
              <a:rect l="l" t="t" r="r" b="b"/>
              <a:pathLst>
                <a:path w="41" h="6" extrusionOk="0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11831638" y="1526784"/>
              <a:ext cx="42862" cy="4924"/>
            </a:xfrm>
            <a:custGeom>
              <a:avLst/>
              <a:gdLst/>
              <a:ahLst/>
              <a:cxnLst/>
              <a:rect l="l" t="t" r="r" b="b"/>
              <a:pathLst>
                <a:path w="45" h="6" extrusionOk="0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11809413" y="1531708"/>
              <a:ext cx="41275" cy="2462"/>
            </a:xfrm>
            <a:custGeom>
              <a:avLst/>
              <a:gdLst/>
              <a:ahLst/>
              <a:cxnLst/>
              <a:rect l="l" t="t" r="r" b="b"/>
              <a:pathLst>
                <a:path w="44" h="3" extrusionOk="0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12003088" y="1537863"/>
              <a:ext cx="77787" cy="3693"/>
            </a:xfrm>
            <a:custGeom>
              <a:avLst/>
              <a:gdLst/>
              <a:ahLst/>
              <a:cxnLst/>
              <a:rect l="l" t="t" r="r" b="b"/>
              <a:pathLst>
                <a:path w="82" h="5" extrusionOk="0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11664950" y="1523092"/>
              <a:ext cx="39687" cy="4924"/>
            </a:xfrm>
            <a:custGeom>
              <a:avLst/>
              <a:gdLst/>
              <a:ahLst/>
              <a:cxnLst/>
              <a:rect l="l" t="t" r="r" b="b"/>
              <a:pathLst>
                <a:path w="42" h="5" extrusionOk="0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11506200" y="1521861"/>
              <a:ext cx="92075" cy="4924"/>
            </a:xfrm>
            <a:custGeom>
              <a:avLst/>
              <a:gdLst/>
              <a:ahLst/>
              <a:cxnLst/>
              <a:rect l="l" t="t" r="r" b="b"/>
              <a:pathLst>
                <a:path w="98" h="6" extrusionOk="0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11471275" y="1525554"/>
              <a:ext cx="34925" cy="3693"/>
            </a:xfrm>
            <a:custGeom>
              <a:avLst/>
              <a:gdLst/>
              <a:ahLst/>
              <a:cxnLst/>
              <a:rect l="l" t="t" r="r" b="b"/>
              <a:pathLst>
                <a:path w="36" h="3" extrusionOk="0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11710988" y="1529246"/>
              <a:ext cx="30162" cy="4924"/>
            </a:xfrm>
            <a:custGeom>
              <a:avLst/>
              <a:gdLst/>
              <a:ahLst/>
              <a:cxnLst/>
              <a:rect l="l" t="t" r="r" b="b"/>
              <a:pathLst>
                <a:path w="32" h="5" extrusionOk="0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11691938" y="1532939"/>
              <a:ext cx="34925" cy="1231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11741150" y="1534170"/>
              <a:ext cx="4762" cy="0"/>
            </a:xfrm>
            <a:custGeom>
              <a:avLst/>
              <a:gdLst/>
              <a:ahLst/>
              <a:cxnLst/>
              <a:rect l="l" t="t" r="r" b="b"/>
              <a:pathLst>
                <a:path w="5" h="120000" extrusionOk="0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11841163" y="1537863"/>
              <a:ext cx="71437" cy="8617"/>
            </a:xfrm>
            <a:custGeom>
              <a:avLst/>
              <a:gdLst/>
              <a:ahLst/>
              <a:cxnLst/>
              <a:rect l="l" t="t" r="r" b="b"/>
              <a:pathLst>
                <a:path w="75" h="9" extrusionOk="0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11764963" y="1535401"/>
              <a:ext cx="44450" cy="3693"/>
            </a:xfrm>
            <a:custGeom>
              <a:avLst/>
              <a:gdLst/>
              <a:ahLst/>
              <a:cxnLst/>
              <a:rect l="l" t="t" r="r" b="b"/>
              <a:pathLst>
                <a:path w="47" h="4" extrusionOk="0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11744325" y="1537863"/>
              <a:ext cx="20637" cy="2462"/>
            </a:xfrm>
            <a:custGeom>
              <a:avLst/>
              <a:gdLst/>
              <a:ahLst/>
              <a:cxnLst/>
              <a:rect l="l" t="t" r="r" b="b"/>
              <a:pathLst>
                <a:path w="22" h="2" extrusionOk="0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11482388" y="1531708"/>
              <a:ext cx="85725" cy="3693"/>
            </a:xfrm>
            <a:custGeom>
              <a:avLst/>
              <a:gdLst/>
              <a:ahLst/>
              <a:cxnLst/>
              <a:rect l="l" t="t" r="r" b="b"/>
              <a:pathLst>
                <a:path w="90" h="4" extrusionOk="0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11626850" y="1532939"/>
              <a:ext cx="4762" cy="1231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11261725" y="1534170"/>
              <a:ext cx="4762" cy="0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cubicBezTo>
                    <a:pt x="4" y="0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11553825" y="1534170"/>
              <a:ext cx="44450" cy="2462"/>
            </a:xfrm>
            <a:custGeom>
              <a:avLst/>
              <a:gdLst/>
              <a:ahLst/>
              <a:cxnLst/>
              <a:rect l="l" t="t" r="r" b="b"/>
              <a:pathLst>
                <a:path w="47" h="2" extrusionOk="0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11409363" y="1529246"/>
              <a:ext cx="31750" cy="2462"/>
            </a:xfrm>
            <a:custGeom>
              <a:avLst/>
              <a:gdLst/>
              <a:ahLst/>
              <a:cxnLst/>
              <a:rect l="l" t="t" r="r" b="b"/>
              <a:pathLst>
                <a:path w="33" h="3" extrusionOk="0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11618913" y="1531708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" h="1" extrusionOk="0">
                  <a:moveTo>
                    <a:pt x="3" y="0"/>
                  </a:moveTo>
                  <a:lnTo>
                    <a:pt x="3" y="0"/>
                  </a:lnTo>
                  <a:lnTo>
                    <a:pt x="6" y="0"/>
                  </a:lnTo>
                  <a:cubicBezTo>
                    <a:pt x="0" y="0"/>
                    <a:pt x="0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11598275" y="1531708"/>
              <a:ext cx="28575" cy="2462"/>
            </a:xfrm>
            <a:custGeom>
              <a:avLst/>
              <a:gdLst/>
              <a:ahLst/>
              <a:cxnLst/>
              <a:rect l="l" t="t" r="r" b="b"/>
              <a:pathLst>
                <a:path w="31" h="3" extrusionOk="0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11137900" y="1534170"/>
              <a:ext cx="188912" cy="23388"/>
            </a:xfrm>
            <a:custGeom>
              <a:avLst/>
              <a:gdLst/>
              <a:ahLst/>
              <a:cxnLst/>
              <a:rect l="l" t="t" r="r" b="b"/>
              <a:pathLst>
                <a:path w="198" h="27" extrusionOk="0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11266488" y="1529246"/>
              <a:ext cx="95250" cy="4924"/>
            </a:xfrm>
            <a:custGeom>
              <a:avLst/>
              <a:gdLst/>
              <a:ahLst/>
              <a:cxnLst/>
              <a:rect l="l" t="t" r="r" b="b"/>
              <a:pathLst>
                <a:path w="100" h="6" extrusionOk="0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11361738" y="1531708"/>
              <a:ext cx="134937" cy="12309"/>
            </a:xfrm>
            <a:custGeom>
              <a:avLst/>
              <a:gdLst/>
              <a:ahLst/>
              <a:cxnLst/>
              <a:rect l="l" t="t" r="r" b="b"/>
              <a:pathLst>
                <a:path w="142" h="14" extrusionOk="0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11834813" y="1552634"/>
              <a:ext cx="9525" cy="1231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11764963" y="1542787"/>
              <a:ext cx="117475" cy="9847"/>
            </a:xfrm>
            <a:custGeom>
              <a:avLst/>
              <a:gdLst/>
              <a:ahLst/>
              <a:cxnLst/>
              <a:rect l="l" t="t" r="r" b="b"/>
              <a:pathLst>
                <a:path w="122" h="12" extrusionOk="0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11555413" y="1544017"/>
              <a:ext cx="69850" cy="4924"/>
            </a:xfrm>
            <a:custGeom>
              <a:avLst/>
              <a:gdLst/>
              <a:ahLst/>
              <a:cxnLst/>
              <a:rect l="l" t="t" r="r" b="b"/>
              <a:pathLst>
                <a:path w="74" h="6" extrusionOk="0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11223625" y="1528016"/>
              <a:ext cx="38100" cy="6155"/>
            </a:xfrm>
            <a:custGeom>
              <a:avLst/>
              <a:gdLst/>
              <a:ahLst/>
              <a:cxnLst/>
              <a:rect l="l" t="t" r="r" b="b"/>
              <a:pathLst>
                <a:path w="40" h="7" extrusionOk="0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11145838" y="1529246"/>
              <a:ext cx="22225" cy="2462"/>
            </a:xfrm>
            <a:custGeom>
              <a:avLst/>
              <a:gdLst/>
              <a:ahLst/>
              <a:cxnLst/>
              <a:rect l="l" t="t" r="r" b="b"/>
              <a:pathLst>
                <a:path w="24" h="4" extrusionOk="0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6197600" y="1566174"/>
              <a:ext cx="20637" cy="1231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6356350" y="1564943"/>
              <a:ext cx="9525" cy="1231"/>
            </a:xfrm>
            <a:custGeom>
              <a:avLst/>
              <a:gdLst/>
              <a:ahLst/>
              <a:cxnLst/>
              <a:rect l="l" t="t" r="r" b="b"/>
              <a:pathLst>
                <a:path w="10" h="2" extrusionOk="0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8950325" y="1521861"/>
              <a:ext cx="61912" cy="7386"/>
            </a:xfrm>
            <a:custGeom>
              <a:avLst/>
              <a:gdLst/>
              <a:ahLst/>
              <a:cxnLst/>
              <a:rect l="l" t="t" r="r" b="b"/>
              <a:pathLst>
                <a:path w="65" h="9" extrusionOk="0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7537450" y="1546479"/>
              <a:ext cx="28575" cy="3693"/>
            </a:xfrm>
            <a:custGeom>
              <a:avLst/>
              <a:gdLst/>
              <a:ahLst/>
              <a:cxnLst/>
              <a:rect l="l" t="t" r="r" b="b"/>
              <a:pathLst>
                <a:path w="29" h="4" extrusionOk="0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7478713" y="1562481"/>
              <a:ext cx="38100" cy="2462"/>
            </a:xfrm>
            <a:custGeom>
              <a:avLst/>
              <a:gdLst/>
              <a:ahLst/>
              <a:cxnLst/>
              <a:rect l="l" t="t" r="r" b="b"/>
              <a:pathLst>
                <a:path w="40" h="3" extrusionOk="0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5410200" y="1568636"/>
              <a:ext cx="36512" cy="3693"/>
            </a:xfrm>
            <a:custGeom>
              <a:avLst/>
              <a:gdLst/>
              <a:ahLst/>
              <a:cxnLst/>
              <a:rect l="l" t="t" r="r" b="b"/>
              <a:pathLst>
                <a:path w="38" h="5" extrusionOk="0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10206038" y="1530477"/>
              <a:ext cx="61912" cy="4924"/>
            </a:xfrm>
            <a:custGeom>
              <a:avLst/>
              <a:gdLst/>
              <a:ahLst/>
              <a:cxnLst/>
              <a:rect l="l" t="t" r="r" b="b"/>
              <a:pathLst>
                <a:path w="65" h="6" extrusionOk="0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6257925" y="1525554"/>
              <a:ext cx="19050" cy="2462"/>
            </a:xfrm>
            <a:custGeom>
              <a:avLst/>
              <a:gdLst/>
              <a:ahLst/>
              <a:cxnLst/>
              <a:rect l="l" t="t" r="r" b="b"/>
              <a:pathLst>
                <a:path w="21" h="2" extrusionOk="0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10134600" y="1528016"/>
              <a:ext cx="71437" cy="3693"/>
            </a:xfrm>
            <a:custGeom>
              <a:avLst/>
              <a:gdLst/>
              <a:ahLst/>
              <a:cxnLst/>
              <a:rect l="l" t="t" r="r" b="b"/>
              <a:pathLst>
                <a:path w="75" h="4" extrusionOk="0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2582863" y="1560020"/>
              <a:ext cx="7937" cy="1231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1762125" y="1521861"/>
              <a:ext cx="34925" cy="1231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10812463" y="1529246"/>
              <a:ext cx="19050" cy="1231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10896600" y="1545248"/>
              <a:ext cx="7937" cy="2462"/>
            </a:xfrm>
            <a:custGeom>
              <a:avLst/>
              <a:gdLst/>
              <a:ahLst/>
              <a:cxnLst/>
              <a:rect l="l" t="t" r="r" b="b"/>
              <a:pathLst>
                <a:path w="8" h="3" extrusionOk="0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9947275" y="1553865"/>
              <a:ext cx="4762" cy="1231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10817225" y="1531708"/>
              <a:ext cx="23812" cy="0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0"/>
                  </a:moveTo>
                  <a:lnTo>
                    <a:pt x="25" y="0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10836275" y="1529246"/>
              <a:ext cx="19050" cy="1231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10787063" y="1530477"/>
              <a:ext cx="30162" cy="1231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4092575" y="1552634"/>
              <a:ext cx="20637" cy="2462"/>
            </a:xfrm>
            <a:custGeom>
              <a:avLst/>
              <a:gdLst/>
              <a:ahLst/>
              <a:cxnLst/>
              <a:rect l="l" t="t" r="r" b="b"/>
              <a:pathLst>
                <a:path w="23" h="2" extrusionOk="0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8528050" y="1567405"/>
              <a:ext cx="3175" cy="1231"/>
            </a:xfrm>
            <a:custGeom>
              <a:avLst/>
              <a:gdLst/>
              <a:ahLst/>
              <a:cxnLst/>
              <a:rect l="l" t="t" r="r" b="b"/>
              <a:pathLst>
                <a:path w="3" h="1" extrusionOk="0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8461375" y="1556326"/>
              <a:ext cx="66675" cy="14771"/>
            </a:xfrm>
            <a:custGeom>
              <a:avLst/>
              <a:gdLst/>
              <a:ahLst/>
              <a:cxnLst/>
              <a:rect l="l" t="t" r="r" b="b"/>
              <a:pathLst>
                <a:path w="69" h="17" extrusionOk="0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1562100" y="1514475"/>
              <a:ext cx="9563100" cy="64008"/>
            </a:xfrm>
            <a:custGeom>
              <a:avLst/>
              <a:gdLst/>
              <a:ahLst/>
              <a:cxnLst/>
              <a:rect l="l" t="t" r="r" b="b"/>
              <a:pathLst>
                <a:path w="10030" h="75" extrusionOk="0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7508875" y="1560020"/>
              <a:ext cx="11112" cy="3693"/>
            </a:xfrm>
            <a:custGeom>
              <a:avLst/>
              <a:gdLst/>
              <a:ahLst/>
              <a:cxnLst/>
              <a:rect l="l" t="t" r="r" b="b"/>
              <a:pathLst>
                <a:path w="12" h="3" extrusionOk="0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5434013" y="1567405"/>
              <a:ext cx="4762" cy="1231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9672638" y="1567405"/>
              <a:ext cx="25400" cy="2462"/>
            </a:xfrm>
            <a:custGeom>
              <a:avLst/>
              <a:gdLst/>
              <a:ahLst/>
              <a:cxnLst/>
              <a:rect l="l" t="t" r="r" b="b"/>
              <a:pathLst>
                <a:path w="27" h="3" extrusionOk="0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10966450" y="1529246"/>
              <a:ext cx="39687" cy="2462"/>
            </a:xfrm>
            <a:custGeom>
              <a:avLst/>
              <a:gdLst/>
              <a:ahLst/>
              <a:cxnLst/>
              <a:rect l="l" t="t" r="r" b="b"/>
              <a:pathLst>
                <a:path w="42" h="3" extrusionOk="0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11329988" y="1552634"/>
              <a:ext cx="44450" cy="2462"/>
            </a:xfrm>
            <a:custGeom>
              <a:avLst/>
              <a:gdLst/>
              <a:ahLst/>
              <a:cxnLst/>
              <a:rect l="l" t="t" r="r" b="b"/>
              <a:pathLst>
                <a:path w="46" h="3" extrusionOk="0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11042650" y="1540325"/>
              <a:ext cx="60325" cy="6155"/>
            </a:xfrm>
            <a:custGeom>
              <a:avLst/>
              <a:gdLst/>
              <a:ahLst/>
              <a:cxnLst/>
              <a:rect l="l" t="t" r="r" b="b"/>
              <a:pathLst>
                <a:path w="63" h="7" extrusionOk="0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11106150" y="1542787"/>
              <a:ext cx="28575" cy="1231"/>
            </a:xfrm>
            <a:custGeom>
              <a:avLst/>
              <a:gdLst/>
              <a:ahLst/>
              <a:cxnLst/>
              <a:rect l="l" t="t" r="r" b="b"/>
              <a:pathLst>
                <a:path w="31" h="2" extrusionOk="0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10679113" y="1525554"/>
              <a:ext cx="103187" cy="9847"/>
            </a:xfrm>
            <a:custGeom>
              <a:avLst/>
              <a:gdLst/>
              <a:ahLst/>
              <a:cxnLst/>
              <a:rect l="l" t="t" r="r" b="b"/>
              <a:pathLst>
                <a:path w="109" h="12" extrusionOk="0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11039475" y="1550172"/>
              <a:ext cx="26987" cy="4924"/>
            </a:xfrm>
            <a:custGeom>
              <a:avLst/>
              <a:gdLst/>
              <a:ahLst/>
              <a:cxnLst/>
              <a:rect l="l" t="t" r="r" b="b"/>
              <a:pathLst>
                <a:path w="27" h="5" extrusionOk="0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10841038" y="1548941"/>
              <a:ext cx="58737" cy="2462"/>
            </a:xfrm>
            <a:custGeom>
              <a:avLst/>
              <a:gdLst/>
              <a:ahLst/>
              <a:cxnLst/>
              <a:rect l="l" t="t" r="r" b="b"/>
              <a:pathLst>
                <a:path w="61" h="3" extrusionOk="0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10899775" y="1550172"/>
              <a:ext cx="36512" cy="1231"/>
            </a:xfrm>
            <a:custGeom>
              <a:avLst/>
              <a:gdLst/>
              <a:ahLst/>
              <a:cxnLst/>
              <a:rect l="l" t="t" r="r" b="b"/>
              <a:pathLst>
                <a:path w="38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10958513" y="1555096"/>
              <a:ext cx="46037" cy="0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7" y="0"/>
                  </a:moveTo>
                  <a:lnTo>
                    <a:pt x="47" y="0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10304463" y="1548941"/>
              <a:ext cx="61912" cy="3693"/>
            </a:xfrm>
            <a:custGeom>
              <a:avLst/>
              <a:gdLst/>
              <a:ahLst/>
              <a:cxnLst/>
              <a:rect l="l" t="t" r="r" b="b"/>
              <a:pathLst>
                <a:path w="65" h="4" extrusionOk="0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10483850" y="1557558"/>
              <a:ext cx="23812" cy="6155"/>
            </a:xfrm>
            <a:custGeom>
              <a:avLst/>
              <a:gdLst/>
              <a:ahLst/>
              <a:cxnLst/>
              <a:rect l="l" t="t" r="r" b="b"/>
              <a:pathLst>
                <a:path w="25" h="7" extrusionOk="0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10291763" y="1563712"/>
              <a:ext cx="117475" cy="2462"/>
            </a:xfrm>
            <a:custGeom>
              <a:avLst/>
              <a:gdLst/>
              <a:ahLst/>
              <a:cxnLst/>
              <a:rect l="l" t="t" r="r" b="b"/>
              <a:pathLst>
                <a:path w="123" h="4" extrusionOk="0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9621838" y="1546479"/>
              <a:ext cx="11112" cy="8617"/>
            </a:xfrm>
            <a:custGeom>
              <a:avLst/>
              <a:gdLst/>
              <a:ahLst/>
              <a:cxnLst/>
              <a:rect l="l" t="t" r="r" b="b"/>
              <a:pathLst>
                <a:path w="13" h="10" extrusionOk="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8951913" y="1568636"/>
              <a:ext cx="96837" cy="8617"/>
            </a:xfrm>
            <a:custGeom>
              <a:avLst/>
              <a:gdLst/>
              <a:ahLst/>
              <a:cxnLst/>
              <a:rect l="l" t="t" r="r" b="b"/>
              <a:pathLst>
                <a:path w="101" h="10" extrusionOk="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9005888" y="1566174"/>
              <a:ext cx="17462" cy="2462"/>
            </a:xfrm>
            <a:custGeom>
              <a:avLst/>
              <a:gdLst/>
              <a:ahLst/>
              <a:cxnLst/>
              <a:rect l="l" t="t" r="r" b="b"/>
              <a:pathLst>
                <a:path w="19" h="2" extrusionOk="0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1587500" y="1516937"/>
              <a:ext cx="38100" cy="3693"/>
            </a:xfrm>
            <a:custGeom>
              <a:avLst/>
              <a:gdLst/>
              <a:ahLst/>
              <a:cxnLst/>
              <a:rect l="l" t="t" r="r" b="b"/>
              <a:pathLst>
                <a:path w="39" h="4" extrusionOk="0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1522413" y="1519399"/>
              <a:ext cx="30162" cy="4924"/>
            </a:xfrm>
            <a:custGeom>
              <a:avLst/>
              <a:gdLst/>
              <a:ahLst/>
              <a:cxnLst/>
              <a:rect l="l" t="t" r="r" b="b"/>
              <a:pathLst>
                <a:path w="32" h="6" extrusionOk="0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6650038" y="1573559"/>
              <a:ext cx="33337" cy="3693"/>
            </a:xfrm>
            <a:custGeom>
              <a:avLst/>
              <a:gdLst/>
              <a:ahLst/>
              <a:cxnLst/>
              <a:rect l="l" t="t" r="r" b="b"/>
              <a:pathLst>
                <a:path w="34" h="4" extrusionOk="0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6162675" y="1566174"/>
              <a:ext cx="15875" cy="4924"/>
            </a:xfrm>
            <a:custGeom>
              <a:avLst/>
              <a:gdLst/>
              <a:ahLst/>
              <a:cxnLst/>
              <a:rect l="l" t="t" r="r" b="b"/>
              <a:pathLst>
                <a:path w="17" h="6" extrusionOk="0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5738813" y="1571097"/>
              <a:ext cx="60325" cy="6155"/>
            </a:xfrm>
            <a:custGeom>
              <a:avLst/>
              <a:gdLst/>
              <a:ahLst/>
              <a:cxnLst/>
              <a:rect l="l" t="t" r="r" b="b"/>
              <a:pathLst>
                <a:path w="63" h="8" extrusionOk="0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219" name="Google Shape;219;p3"/>
          <p:cNvSpPr txBox="1"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nsolas"/>
              <a:buChar char="–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▪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nsolas"/>
              <a:buChar char="–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nsolas"/>
              <a:buChar char="–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nsolas"/>
              <a:buChar char="–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20" name="Google Shape;220;p3"/>
          <p:cNvSpPr txBox="1">
            <a:spLocks noGrp="1"/>
          </p:cNvSpPr>
          <p:nvPr>
            <p:ph type="ftr" idx="11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21" name="Google Shape;221;p3"/>
          <p:cNvSpPr txBox="1">
            <a:spLocks noGrp="1"/>
          </p:cNvSpPr>
          <p:nvPr>
            <p:ph type="dt" idx="10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22" name="Google Shape;222;p3"/>
          <p:cNvSpPr txBox="1">
            <a:spLocks noGrp="1"/>
          </p:cNvSpPr>
          <p:nvPr>
            <p:ph type="sldNum" idx="12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"/>
          <p:cNvSpPr txBox="1"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nsolas"/>
              <a:buNone/>
              <a:defRPr sz="3200" b="0" i="0" u="none" strike="noStrike" cap="non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5" name="Google Shape;225;p4" descr="Segnaposto vuoto per aggiungere un'immagine. Fare clic sul segnaposto e selezionare l'immagine che si vuole aggiungere."/>
          <p:cNvSpPr>
            <a:spLocks noGrp="1"/>
          </p:cNvSpPr>
          <p:nvPr>
            <p:ph type="pic" idx="2"/>
          </p:nvPr>
        </p:nvSpPr>
        <p:spPr>
          <a:xfrm>
            <a:off x="1745838" y="1884311"/>
            <a:ext cx="5669280" cy="40416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4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nsolas"/>
              <a:buNone/>
              <a:defRPr sz="2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nsolas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nsolas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nsolas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grpSp>
        <p:nvGrpSpPr>
          <p:cNvPr id="226" name="Google Shape;226;p4" descr="Elemento grafico casella"/>
          <p:cNvGrpSpPr/>
          <p:nvPr/>
        </p:nvGrpSpPr>
        <p:grpSpPr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227" name="Google Shape;227;p4"/>
            <p:cNvGrpSpPr/>
            <p:nvPr/>
          </p:nvGrpSpPr>
          <p:grpSpPr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228" name="Google Shape;228;p4"/>
              <p:cNvGrpSpPr/>
              <p:nvPr/>
            </p:nvGrpSpPr>
            <p:grpSpPr>
              <a:xfrm flipH="1">
                <a:off x="3310555" y="737968"/>
                <a:ext cx="5294376" cy="54864"/>
                <a:chOff x="1522413" y="1514475"/>
                <a:chExt cx="10569575" cy="64008"/>
              </a:xfrm>
            </p:grpSpPr>
            <p:sp>
              <p:nvSpPr>
                <p:cNvPr id="229" name="Google Shape;229;p4"/>
                <p:cNvSpPr/>
                <p:nvPr/>
              </p:nvSpPr>
              <p:spPr>
                <a:xfrm>
                  <a:off x="12028488" y="1525554"/>
                  <a:ext cx="63500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" h="6" extrusionOk="0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30" name="Google Shape;230;p4"/>
                <p:cNvSpPr/>
                <p:nvPr/>
              </p:nvSpPr>
              <p:spPr>
                <a:xfrm>
                  <a:off x="12022138" y="1532939"/>
                  <a:ext cx="19050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2" extrusionOk="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31" name="Google Shape;231;p4"/>
                <p:cNvSpPr/>
                <p:nvPr/>
              </p:nvSpPr>
              <p:spPr>
                <a:xfrm>
                  <a:off x="12041188" y="1531708"/>
                  <a:ext cx="39687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" h="6" extrusionOk="0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32" name="Google Shape;232;p4"/>
                <p:cNvSpPr/>
                <p:nvPr/>
              </p:nvSpPr>
              <p:spPr>
                <a:xfrm>
                  <a:off x="11831638" y="1526784"/>
                  <a:ext cx="4286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" h="6" extrusionOk="0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33" name="Google Shape;233;p4"/>
                <p:cNvSpPr/>
                <p:nvPr/>
              </p:nvSpPr>
              <p:spPr>
                <a:xfrm>
                  <a:off x="11809413" y="1531708"/>
                  <a:ext cx="4127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" h="3" extrusionOk="0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34" name="Google Shape;234;p4"/>
                <p:cNvSpPr/>
                <p:nvPr/>
              </p:nvSpPr>
              <p:spPr>
                <a:xfrm>
                  <a:off x="12003088" y="1537863"/>
                  <a:ext cx="77787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" h="5" extrusionOk="0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35" name="Google Shape;235;p4"/>
                <p:cNvSpPr/>
                <p:nvPr/>
              </p:nvSpPr>
              <p:spPr>
                <a:xfrm>
                  <a:off x="11664950" y="1523092"/>
                  <a:ext cx="39687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" h="5" extrusionOk="0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36" name="Google Shape;236;p4"/>
                <p:cNvSpPr/>
                <p:nvPr/>
              </p:nvSpPr>
              <p:spPr>
                <a:xfrm>
                  <a:off x="11506200" y="1521861"/>
                  <a:ext cx="92075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" h="6" extrusionOk="0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37" name="Google Shape;237;p4"/>
                <p:cNvSpPr/>
                <p:nvPr/>
              </p:nvSpPr>
              <p:spPr>
                <a:xfrm>
                  <a:off x="11471275" y="1525554"/>
                  <a:ext cx="34925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3" extrusionOk="0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38" name="Google Shape;238;p4"/>
                <p:cNvSpPr/>
                <p:nvPr/>
              </p:nvSpPr>
              <p:spPr>
                <a:xfrm>
                  <a:off x="11710988" y="1529246"/>
                  <a:ext cx="3016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5" extrusionOk="0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39" name="Google Shape;239;p4"/>
                <p:cNvSpPr/>
                <p:nvPr/>
              </p:nvSpPr>
              <p:spPr>
                <a:xfrm>
                  <a:off x="11691938" y="1532939"/>
                  <a:ext cx="349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1" extrusionOk="0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40" name="Google Shape;240;p4"/>
                <p:cNvSpPr/>
                <p:nvPr/>
              </p:nvSpPr>
              <p:spPr>
                <a:xfrm>
                  <a:off x="11741150" y="1534170"/>
                  <a:ext cx="476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20000" extrusionOk="0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41" name="Google Shape;241;p4"/>
                <p:cNvSpPr/>
                <p:nvPr/>
              </p:nvSpPr>
              <p:spPr>
                <a:xfrm>
                  <a:off x="11841163" y="1537863"/>
                  <a:ext cx="71437" cy="8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" h="9" extrusionOk="0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42" name="Google Shape;242;p4"/>
                <p:cNvSpPr/>
                <p:nvPr/>
              </p:nvSpPr>
              <p:spPr>
                <a:xfrm>
                  <a:off x="11764963" y="1535401"/>
                  <a:ext cx="44450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" h="4" extrusionOk="0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43" name="Google Shape;243;p4"/>
                <p:cNvSpPr/>
                <p:nvPr/>
              </p:nvSpPr>
              <p:spPr>
                <a:xfrm>
                  <a:off x="11744325" y="1537863"/>
                  <a:ext cx="206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" extrusionOk="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44" name="Google Shape;244;p4"/>
                <p:cNvSpPr/>
                <p:nvPr/>
              </p:nvSpPr>
              <p:spPr>
                <a:xfrm>
                  <a:off x="11482388" y="1531708"/>
                  <a:ext cx="85725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" h="4" extrusionOk="0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45" name="Google Shape;245;p4"/>
                <p:cNvSpPr/>
                <p:nvPr/>
              </p:nvSpPr>
              <p:spPr>
                <a:xfrm>
                  <a:off x="11626850" y="1532939"/>
                  <a:ext cx="47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" extrusionOk="0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46" name="Google Shape;246;p4"/>
                <p:cNvSpPr/>
                <p:nvPr/>
              </p:nvSpPr>
              <p:spPr>
                <a:xfrm>
                  <a:off x="11261725" y="1534170"/>
                  <a:ext cx="476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0"/>
                      </a:lnTo>
                      <a:cubicBezTo>
                        <a:pt x="4" y="0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47" name="Google Shape;247;p4"/>
                <p:cNvSpPr/>
                <p:nvPr/>
              </p:nvSpPr>
              <p:spPr>
                <a:xfrm>
                  <a:off x="11553825" y="1534170"/>
                  <a:ext cx="444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" h="2" extrusionOk="0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48" name="Google Shape;248;p4"/>
                <p:cNvSpPr/>
                <p:nvPr/>
              </p:nvSpPr>
              <p:spPr>
                <a:xfrm>
                  <a:off x="11409363" y="1529246"/>
                  <a:ext cx="317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" h="3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49" name="Google Shape;249;p4"/>
                <p:cNvSpPr/>
                <p:nvPr/>
              </p:nvSpPr>
              <p:spPr>
                <a:xfrm>
                  <a:off x="11618913" y="1531708"/>
                  <a:ext cx="635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" h="1" extrusionOk="0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6" y="0"/>
                      </a:lnTo>
                      <a:cubicBezTo>
                        <a:pt x="0" y="0"/>
                        <a:pt x="0" y="0"/>
                        <a:pt x="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50" name="Google Shape;250;p4"/>
                <p:cNvSpPr/>
                <p:nvPr/>
              </p:nvSpPr>
              <p:spPr>
                <a:xfrm>
                  <a:off x="11598275" y="1531708"/>
                  <a:ext cx="2857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3" extrusionOk="0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51" name="Google Shape;251;p4"/>
                <p:cNvSpPr/>
                <p:nvPr/>
              </p:nvSpPr>
              <p:spPr>
                <a:xfrm>
                  <a:off x="11137900" y="1534170"/>
                  <a:ext cx="188912" cy="23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" h="27" extrusionOk="0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52" name="Google Shape;252;p4"/>
                <p:cNvSpPr/>
                <p:nvPr/>
              </p:nvSpPr>
              <p:spPr>
                <a:xfrm>
                  <a:off x="11266488" y="1529246"/>
                  <a:ext cx="95250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" h="6" extrusionOk="0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53" name="Google Shape;253;p4"/>
                <p:cNvSpPr/>
                <p:nvPr/>
              </p:nvSpPr>
              <p:spPr>
                <a:xfrm>
                  <a:off x="11361738" y="1531708"/>
                  <a:ext cx="134937" cy="123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" h="14" extrusionOk="0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54" name="Google Shape;254;p4"/>
                <p:cNvSpPr/>
                <p:nvPr/>
              </p:nvSpPr>
              <p:spPr>
                <a:xfrm>
                  <a:off x="11834813" y="1552634"/>
                  <a:ext cx="95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" h="1" extrusionOk="0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55" name="Google Shape;255;p4"/>
                <p:cNvSpPr/>
                <p:nvPr/>
              </p:nvSpPr>
              <p:spPr>
                <a:xfrm>
                  <a:off x="11764963" y="1542787"/>
                  <a:ext cx="117475" cy="9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" h="12" extrusionOk="0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56" name="Google Shape;256;p4"/>
                <p:cNvSpPr/>
                <p:nvPr/>
              </p:nvSpPr>
              <p:spPr>
                <a:xfrm>
                  <a:off x="11555413" y="1544017"/>
                  <a:ext cx="69850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" h="6" extrusionOk="0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57" name="Google Shape;257;p4"/>
                <p:cNvSpPr/>
                <p:nvPr/>
              </p:nvSpPr>
              <p:spPr>
                <a:xfrm>
                  <a:off x="11223625" y="1528016"/>
                  <a:ext cx="38100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" h="7" extrusionOk="0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58" name="Google Shape;258;p4"/>
                <p:cNvSpPr/>
                <p:nvPr/>
              </p:nvSpPr>
              <p:spPr>
                <a:xfrm>
                  <a:off x="11145838" y="1529246"/>
                  <a:ext cx="2222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4" extrusionOk="0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59" name="Google Shape;259;p4"/>
                <p:cNvSpPr/>
                <p:nvPr/>
              </p:nvSpPr>
              <p:spPr>
                <a:xfrm>
                  <a:off x="6197600" y="1566174"/>
                  <a:ext cx="20637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" h="1" extrusionOk="0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60" name="Google Shape;260;p4"/>
                <p:cNvSpPr/>
                <p:nvPr/>
              </p:nvSpPr>
              <p:spPr>
                <a:xfrm>
                  <a:off x="6356350" y="1564943"/>
                  <a:ext cx="95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" h="2" extrusionOk="0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61" name="Google Shape;261;p4"/>
                <p:cNvSpPr/>
                <p:nvPr/>
              </p:nvSpPr>
              <p:spPr>
                <a:xfrm>
                  <a:off x="8950325" y="1521861"/>
                  <a:ext cx="61912" cy="7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9" extrusionOk="0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62" name="Google Shape;262;p4"/>
                <p:cNvSpPr/>
                <p:nvPr/>
              </p:nvSpPr>
              <p:spPr>
                <a:xfrm>
                  <a:off x="7537450" y="1546479"/>
                  <a:ext cx="28575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" h="4" extrusionOk="0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63" name="Google Shape;263;p4"/>
                <p:cNvSpPr/>
                <p:nvPr/>
              </p:nvSpPr>
              <p:spPr>
                <a:xfrm>
                  <a:off x="7478713" y="1562481"/>
                  <a:ext cx="3810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" h="3" extrusionOk="0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64" name="Google Shape;264;p4"/>
                <p:cNvSpPr/>
                <p:nvPr/>
              </p:nvSpPr>
              <p:spPr>
                <a:xfrm>
                  <a:off x="5410200" y="1568636"/>
                  <a:ext cx="36512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" h="5" extrusionOk="0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65" name="Google Shape;265;p4"/>
                <p:cNvSpPr/>
                <p:nvPr/>
              </p:nvSpPr>
              <p:spPr>
                <a:xfrm>
                  <a:off x="10206038" y="1530477"/>
                  <a:ext cx="6191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6" extrusionOk="0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66" name="Google Shape;266;p4"/>
                <p:cNvSpPr/>
                <p:nvPr/>
              </p:nvSpPr>
              <p:spPr>
                <a:xfrm>
                  <a:off x="6257925" y="1525554"/>
                  <a:ext cx="190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" h="2" extrusionOk="0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67" name="Google Shape;267;p4"/>
                <p:cNvSpPr/>
                <p:nvPr/>
              </p:nvSpPr>
              <p:spPr>
                <a:xfrm>
                  <a:off x="10134600" y="1528016"/>
                  <a:ext cx="71437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" h="4" extrusionOk="0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68" name="Google Shape;268;p4"/>
                <p:cNvSpPr/>
                <p:nvPr/>
              </p:nvSpPr>
              <p:spPr>
                <a:xfrm>
                  <a:off x="2582863" y="1560020"/>
                  <a:ext cx="7937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" h="1" extrusionOk="0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69" name="Google Shape;269;p4"/>
                <p:cNvSpPr/>
                <p:nvPr/>
              </p:nvSpPr>
              <p:spPr>
                <a:xfrm>
                  <a:off x="1762125" y="1521861"/>
                  <a:ext cx="349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1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70" name="Google Shape;270;p4"/>
                <p:cNvSpPr/>
                <p:nvPr/>
              </p:nvSpPr>
              <p:spPr>
                <a:xfrm>
                  <a:off x="10812463" y="1529246"/>
                  <a:ext cx="19050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1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71" name="Google Shape;271;p4"/>
                <p:cNvSpPr/>
                <p:nvPr/>
              </p:nvSpPr>
              <p:spPr>
                <a:xfrm>
                  <a:off x="10896600" y="1545248"/>
                  <a:ext cx="79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" h="3" extrusionOk="0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72" name="Google Shape;272;p4"/>
                <p:cNvSpPr/>
                <p:nvPr/>
              </p:nvSpPr>
              <p:spPr>
                <a:xfrm>
                  <a:off x="9947275" y="1553865"/>
                  <a:ext cx="47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73" name="Google Shape;273;p4"/>
                <p:cNvSpPr/>
                <p:nvPr/>
              </p:nvSpPr>
              <p:spPr>
                <a:xfrm>
                  <a:off x="10817225" y="1531708"/>
                  <a:ext cx="2381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1" extrusionOk="0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74" name="Google Shape;274;p4"/>
                <p:cNvSpPr/>
                <p:nvPr/>
              </p:nvSpPr>
              <p:spPr>
                <a:xfrm>
                  <a:off x="10836275" y="1529246"/>
                  <a:ext cx="19050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1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75" name="Google Shape;275;p4"/>
                <p:cNvSpPr/>
                <p:nvPr/>
              </p:nvSpPr>
              <p:spPr>
                <a:xfrm>
                  <a:off x="10787063" y="1530477"/>
                  <a:ext cx="301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1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76" name="Google Shape;276;p4"/>
                <p:cNvSpPr/>
                <p:nvPr/>
              </p:nvSpPr>
              <p:spPr>
                <a:xfrm>
                  <a:off x="4092575" y="1552634"/>
                  <a:ext cx="206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" extrusionOk="0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77" name="Google Shape;277;p4"/>
                <p:cNvSpPr/>
                <p:nvPr/>
              </p:nvSpPr>
              <p:spPr>
                <a:xfrm>
                  <a:off x="8528050" y="1567405"/>
                  <a:ext cx="317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" h="1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78" name="Google Shape;278;p4"/>
                <p:cNvSpPr/>
                <p:nvPr/>
              </p:nvSpPr>
              <p:spPr>
                <a:xfrm>
                  <a:off x="8461375" y="1556326"/>
                  <a:ext cx="66675" cy="14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" h="17" extrusionOk="0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79" name="Google Shape;279;p4"/>
                <p:cNvSpPr/>
                <p:nvPr/>
              </p:nvSpPr>
              <p:spPr>
                <a:xfrm>
                  <a:off x="1562100" y="1514475"/>
                  <a:ext cx="956310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30" h="75" extrusionOk="0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80" name="Google Shape;280;p4"/>
                <p:cNvSpPr/>
                <p:nvPr/>
              </p:nvSpPr>
              <p:spPr>
                <a:xfrm>
                  <a:off x="7508875" y="1560020"/>
                  <a:ext cx="11112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3" extrusionOk="0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81" name="Google Shape;281;p4"/>
                <p:cNvSpPr/>
                <p:nvPr/>
              </p:nvSpPr>
              <p:spPr>
                <a:xfrm>
                  <a:off x="5434013" y="1567405"/>
                  <a:ext cx="47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" extrusionOk="0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82" name="Google Shape;282;p4"/>
                <p:cNvSpPr/>
                <p:nvPr/>
              </p:nvSpPr>
              <p:spPr>
                <a:xfrm>
                  <a:off x="9672638" y="1567405"/>
                  <a:ext cx="2540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" h="3" extrusionOk="0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83" name="Google Shape;283;p4"/>
                <p:cNvSpPr/>
                <p:nvPr/>
              </p:nvSpPr>
              <p:spPr>
                <a:xfrm>
                  <a:off x="10966450" y="1529246"/>
                  <a:ext cx="3968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" h="3" extrusionOk="0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84" name="Google Shape;284;p4"/>
                <p:cNvSpPr/>
                <p:nvPr/>
              </p:nvSpPr>
              <p:spPr>
                <a:xfrm>
                  <a:off x="11329988" y="1552634"/>
                  <a:ext cx="444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" h="3" extrusionOk="0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85" name="Google Shape;285;p4"/>
                <p:cNvSpPr/>
                <p:nvPr/>
              </p:nvSpPr>
              <p:spPr>
                <a:xfrm>
                  <a:off x="11042650" y="1540325"/>
                  <a:ext cx="60325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" h="7" extrusionOk="0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86" name="Google Shape;286;p4"/>
                <p:cNvSpPr/>
                <p:nvPr/>
              </p:nvSpPr>
              <p:spPr>
                <a:xfrm>
                  <a:off x="11106150" y="1542787"/>
                  <a:ext cx="2857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" extrusionOk="0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87" name="Google Shape;287;p4"/>
                <p:cNvSpPr/>
                <p:nvPr/>
              </p:nvSpPr>
              <p:spPr>
                <a:xfrm>
                  <a:off x="10679113" y="1525554"/>
                  <a:ext cx="103187" cy="9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" h="12" extrusionOk="0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88" name="Google Shape;288;p4"/>
                <p:cNvSpPr/>
                <p:nvPr/>
              </p:nvSpPr>
              <p:spPr>
                <a:xfrm>
                  <a:off x="11039475" y="1550172"/>
                  <a:ext cx="26987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" h="5" extrusionOk="0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89" name="Google Shape;289;p4"/>
                <p:cNvSpPr/>
                <p:nvPr/>
              </p:nvSpPr>
              <p:spPr>
                <a:xfrm>
                  <a:off x="10841038" y="1548941"/>
                  <a:ext cx="587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" h="3" extrusionOk="0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90" name="Google Shape;290;p4"/>
                <p:cNvSpPr/>
                <p:nvPr/>
              </p:nvSpPr>
              <p:spPr>
                <a:xfrm>
                  <a:off x="10899775" y="1550172"/>
                  <a:ext cx="3651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" h="1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91" name="Google Shape;291;p4"/>
                <p:cNvSpPr/>
                <p:nvPr/>
              </p:nvSpPr>
              <p:spPr>
                <a:xfrm>
                  <a:off x="10958513" y="1555096"/>
                  <a:ext cx="46037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" h="1" extrusionOk="0">
                      <a:moveTo>
                        <a:pt x="47" y="0"/>
                      </a:moveTo>
                      <a:lnTo>
                        <a:pt x="47" y="0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92" name="Google Shape;292;p4"/>
                <p:cNvSpPr/>
                <p:nvPr/>
              </p:nvSpPr>
              <p:spPr>
                <a:xfrm>
                  <a:off x="10304463" y="1548941"/>
                  <a:ext cx="61912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4" extrusionOk="0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93" name="Google Shape;293;p4"/>
                <p:cNvSpPr/>
                <p:nvPr/>
              </p:nvSpPr>
              <p:spPr>
                <a:xfrm>
                  <a:off x="10483850" y="1557558"/>
                  <a:ext cx="23812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7" extrusionOk="0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94" name="Google Shape;294;p4"/>
                <p:cNvSpPr/>
                <p:nvPr/>
              </p:nvSpPr>
              <p:spPr>
                <a:xfrm>
                  <a:off x="10291763" y="1563712"/>
                  <a:ext cx="11747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4" extrusionOk="0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95" name="Google Shape;295;p4"/>
                <p:cNvSpPr/>
                <p:nvPr/>
              </p:nvSpPr>
              <p:spPr>
                <a:xfrm>
                  <a:off x="9621838" y="1546479"/>
                  <a:ext cx="11112" cy="8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0" extrusionOk="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96" name="Google Shape;296;p4"/>
                <p:cNvSpPr/>
                <p:nvPr/>
              </p:nvSpPr>
              <p:spPr>
                <a:xfrm>
                  <a:off x="8951913" y="1568636"/>
                  <a:ext cx="96837" cy="8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" h="10" extrusionOk="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97" name="Google Shape;297;p4"/>
                <p:cNvSpPr/>
                <p:nvPr/>
              </p:nvSpPr>
              <p:spPr>
                <a:xfrm>
                  <a:off x="9005888" y="1566174"/>
                  <a:ext cx="17462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" h="2" extrusionOk="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98" name="Google Shape;298;p4"/>
                <p:cNvSpPr/>
                <p:nvPr/>
              </p:nvSpPr>
              <p:spPr>
                <a:xfrm>
                  <a:off x="1587500" y="1516937"/>
                  <a:ext cx="38100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" h="4" extrusionOk="0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299" name="Google Shape;299;p4"/>
                <p:cNvSpPr/>
                <p:nvPr/>
              </p:nvSpPr>
              <p:spPr>
                <a:xfrm>
                  <a:off x="1522413" y="1519399"/>
                  <a:ext cx="3016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6" extrusionOk="0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00" name="Google Shape;300;p4"/>
                <p:cNvSpPr/>
                <p:nvPr/>
              </p:nvSpPr>
              <p:spPr>
                <a:xfrm>
                  <a:off x="6650038" y="1573559"/>
                  <a:ext cx="33337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" h="4" extrusionOk="0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01" name="Google Shape;301;p4"/>
                <p:cNvSpPr/>
                <p:nvPr/>
              </p:nvSpPr>
              <p:spPr>
                <a:xfrm>
                  <a:off x="6162675" y="1566174"/>
                  <a:ext cx="15875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6" extrusionOk="0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02" name="Google Shape;302;p4"/>
                <p:cNvSpPr/>
                <p:nvPr/>
              </p:nvSpPr>
              <p:spPr>
                <a:xfrm>
                  <a:off x="5738813" y="1571097"/>
                  <a:ext cx="60325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" h="8" extrusionOk="0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</p:grpSp>
          <p:grpSp>
            <p:nvGrpSpPr>
              <p:cNvPr id="303" name="Google Shape;303;p4"/>
              <p:cNvGrpSpPr/>
              <p:nvPr/>
            </p:nvGrpSpPr>
            <p:grpSpPr>
              <a:xfrm rot="-5400000" flipH="1">
                <a:off x="6492229" y="2755658"/>
                <a:ext cx="4114800" cy="36576"/>
                <a:chOff x="1522413" y="1514475"/>
                <a:chExt cx="10569575" cy="64008"/>
              </a:xfrm>
            </p:grpSpPr>
            <p:sp>
              <p:nvSpPr>
                <p:cNvPr id="304" name="Google Shape;304;p4"/>
                <p:cNvSpPr/>
                <p:nvPr/>
              </p:nvSpPr>
              <p:spPr>
                <a:xfrm>
                  <a:off x="12028488" y="1525554"/>
                  <a:ext cx="63500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" h="6" extrusionOk="0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05" name="Google Shape;305;p4"/>
                <p:cNvSpPr/>
                <p:nvPr/>
              </p:nvSpPr>
              <p:spPr>
                <a:xfrm>
                  <a:off x="12022138" y="1532939"/>
                  <a:ext cx="19050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2" extrusionOk="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06" name="Google Shape;306;p4"/>
                <p:cNvSpPr/>
                <p:nvPr/>
              </p:nvSpPr>
              <p:spPr>
                <a:xfrm>
                  <a:off x="12041188" y="1531708"/>
                  <a:ext cx="39687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" h="6" extrusionOk="0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07" name="Google Shape;307;p4"/>
                <p:cNvSpPr/>
                <p:nvPr/>
              </p:nvSpPr>
              <p:spPr>
                <a:xfrm>
                  <a:off x="11831638" y="1526784"/>
                  <a:ext cx="4286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" h="6" extrusionOk="0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08" name="Google Shape;308;p4"/>
                <p:cNvSpPr/>
                <p:nvPr/>
              </p:nvSpPr>
              <p:spPr>
                <a:xfrm>
                  <a:off x="11809413" y="1531708"/>
                  <a:ext cx="4127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" h="3" extrusionOk="0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09" name="Google Shape;309;p4"/>
                <p:cNvSpPr/>
                <p:nvPr/>
              </p:nvSpPr>
              <p:spPr>
                <a:xfrm>
                  <a:off x="12003088" y="1537863"/>
                  <a:ext cx="77787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" h="5" extrusionOk="0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10" name="Google Shape;310;p4"/>
                <p:cNvSpPr/>
                <p:nvPr/>
              </p:nvSpPr>
              <p:spPr>
                <a:xfrm>
                  <a:off x="11664950" y="1523092"/>
                  <a:ext cx="39687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" h="5" extrusionOk="0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11" name="Google Shape;311;p4"/>
                <p:cNvSpPr/>
                <p:nvPr/>
              </p:nvSpPr>
              <p:spPr>
                <a:xfrm>
                  <a:off x="11506200" y="1521861"/>
                  <a:ext cx="92075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" h="6" extrusionOk="0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12" name="Google Shape;312;p4"/>
                <p:cNvSpPr/>
                <p:nvPr/>
              </p:nvSpPr>
              <p:spPr>
                <a:xfrm>
                  <a:off x="11471275" y="1525554"/>
                  <a:ext cx="34925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3" extrusionOk="0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13" name="Google Shape;313;p4"/>
                <p:cNvSpPr/>
                <p:nvPr/>
              </p:nvSpPr>
              <p:spPr>
                <a:xfrm>
                  <a:off x="11710988" y="1529246"/>
                  <a:ext cx="3016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5" extrusionOk="0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14" name="Google Shape;314;p4"/>
                <p:cNvSpPr/>
                <p:nvPr/>
              </p:nvSpPr>
              <p:spPr>
                <a:xfrm>
                  <a:off x="11691938" y="1532939"/>
                  <a:ext cx="349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1" extrusionOk="0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15" name="Google Shape;315;p4"/>
                <p:cNvSpPr/>
                <p:nvPr/>
              </p:nvSpPr>
              <p:spPr>
                <a:xfrm>
                  <a:off x="11741150" y="1534170"/>
                  <a:ext cx="476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20000" extrusionOk="0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16" name="Google Shape;316;p4"/>
                <p:cNvSpPr/>
                <p:nvPr/>
              </p:nvSpPr>
              <p:spPr>
                <a:xfrm>
                  <a:off x="11841163" y="1537863"/>
                  <a:ext cx="71437" cy="8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" h="9" extrusionOk="0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17" name="Google Shape;317;p4"/>
                <p:cNvSpPr/>
                <p:nvPr/>
              </p:nvSpPr>
              <p:spPr>
                <a:xfrm>
                  <a:off x="11764963" y="1535401"/>
                  <a:ext cx="44450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" h="4" extrusionOk="0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18" name="Google Shape;318;p4"/>
                <p:cNvSpPr/>
                <p:nvPr/>
              </p:nvSpPr>
              <p:spPr>
                <a:xfrm>
                  <a:off x="11744325" y="1537863"/>
                  <a:ext cx="206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" extrusionOk="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19" name="Google Shape;319;p4"/>
                <p:cNvSpPr/>
                <p:nvPr/>
              </p:nvSpPr>
              <p:spPr>
                <a:xfrm>
                  <a:off x="11482388" y="1531708"/>
                  <a:ext cx="85725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" h="4" extrusionOk="0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20" name="Google Shape;320;p4"/>
                <p:cNvSpPr/>
                <p:nvPr/>
              </p:nvSpPr>
              <p:spPr>
                <a:xfrm>
                  <a:off x="11626850" y="1532939"/>
                  <a:ext cx="47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" extrusionOk="0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21" name="Google Shape;321;p4"/>
                <p:cNvSpPr/>
                <p:nvPr/>
              </p:nvSpPr>
              <p:spPr>
                <a:xfrm>
                  <a:off x="11261725" y="1534170"/>
                  <a:ext cx="476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0"/>
                      </a:lnTo>
                      <a:cubicBezTo>
                        <a:pt x="4" y="0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22" name="Google Shape;322;p4"/>
                <p:cNvSpPr/>
                <p:nvPr/>
              </p:nvSpPr>
              <p:spPr>
                <a:xfrm>
                  <a:off x="11553825" y="1534170"/>
                  <a:ext cx="444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" h="2" extrusionOk="0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23" name="Google Shape;323;p4"/>
                <p:cNvSpPr/>
                <p:nvPr/>
              </p:nvSpPr>
              <p:spPr>
                <a:xfrm>
                  <a:off x="11409363" y="1529246"/>
                  <a:ext cx="317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" h="3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24" name="Google Shape;324;p4"/>
                <p:cNvSpPr/>
                <p:nvPr/>
              </p:nvSpPr>
              <p:spPr>
                <a:xfrm>
                  <a:off x="11618913" y="1531708"/>
                  <a:ext cx="635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" h="1" extrusionOk="0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6" y="0"/>
                      </a:lnTo>
                      <a:cubicBezTo>
                        <a:pt x="0" y="0"/>
                        <a:pt x="0" y="0"/>
                        <a:pt x="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25" name="Google Shape;325;p4"/>
                <p:cNvSpPr/>
                <p:nvPr/>
              </p:nvSpPr>
              <p:spPr>
                <a:xfrm>
                  <a:off x="11598275" y="1531708"/>
                  <a:ext cx="2857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3" extrusionOk="0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26" name="Google Shape;326;p4"/>
                <p:cNvSpPr/>
                <p:nvPr/>
              </p:nvSpPr>
              <p:spPr>
                <a:xfrm>
                  <a:off x="11137900" y="1534170"/>
                  <a:ext cx="188912" cy="23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" h="27" extrusionOk="0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27" name="Google Shape;327;p4"/>
                <p:cNvSpPr/>
                <p:nvPr/>
              </p:nvSpPr>
              <p:spPr>
                <a:xfrm>
                  <a:off x="11266488" y="1529246"/>
                  <a:ext cx="95250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" h="6" extrusionOk="0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28" name="Google Shape;328;p4"/>
                <p:cNvSpPr/>
                <p:nvPr/>
              </p:nvSpPr>
              <p:spPr>
                <a:xfrm>
                  <a:off x="11361738" y="1531708"/>
                  <a:ext cx="134937" cy="123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" h="14" extrusionOk="0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29" name="Google Shape;329;p4"/>
                <p:cNvSpPr/>
                <p:nvPr/>
              </p:nvSpPr>
              <p:spPr>
                <a:xfrm>
                  <a:off x="11834813" y="1552634"/>
                  <a:ext cx="95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" h="1" extrusionOk="0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30" name="Google Shape;330;p4"/>
                <p:cNvSpPr/>
                <p:nvPr/>
              </p:nvSpPr>
              <p:spPr>
                <a:xfrm>
                  <a:off x="11764963" y="1542787"/>
                  <a:ext cx="117475" cy="9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" h="12" extrusionOk="0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31" name="Google Shape;331;p4"/>
                <p:cNvSpPr/>
                <p:nvPr/>
              </p:nvSpPr>
              <p:spPr>
                <a:xfrm>
                  <a:off x="11555413" y="1544017"/>
                  <a:ext cx="69850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" h="6" extrusionOk="0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32" name="Google Shape;332;p4"/>
                <p:cNvSpPr/>
                <p:nvPr/>
              </p:nvSpPr>
              <p:spPr>
                <a:xfrm>
                  <a:off x="11223625" y="1528016"/>
                  <a:ext cx="38100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" h="7" extrusionOk="0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33" name="Google Shape;333;p4"/>
                <p:cNvSpPr/>
                <p:nvPr/>
              </p:nvSpPr>
              <p:spPr>
                <a:xfrm>
                  <a:off x="11145838" y="1529246"/>
                  <a:ext cx="2222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4" extrusionOk="0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34" name="Google Shape;334;p4"/>
                <p:cNvSpPr/>
                <p:nvPr/>
              </p:nvSpPr>
              <p:spPr>
                <a:xfrm>
                  <a:off x="6197600" y="1566174"/>
                  <a:ext cx="20637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" h="1" extrusionOk="0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35" name="Google Shape;335;p4"/>
                <p:cNvSpPr/>
                <p:nvPr/>
              </p:nvSpPr>
              <p:spPr>
                <a:xfrm>
                  <a:off x="6356350" y="1564943"/>
                  <a:ext cx="95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" h="2" extrusionOk="0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36" name="Google Shape;336;p4"/>
                <p:cNvSpPr/>
                <p:nvPr/>
              </p:nvSpPr>
              <p:spPr>
                <a:xfrm>
                  <a:off x="8950325" y="1521861"/>
                  <a:ext cx="61912" cy="7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9" extrusionOk="0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37" name="Google Shape;337;p4"/>
                <p:cNvSpPr/>
                <p:nvPr/>
              </p:nvSpPr>
              <p:spPr>
                <a:xfrm>
                  <a:off x="7537450" y="1546479"/>
                  <a:ext cx="28575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" h="4" extrusionOk="0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38" name="Google Shape;338;p4"/>
                <p:cNvSpPr/>
                <p:nvPr/>
              </p:nvSpPr>
              <p:spPr>
                <a:xfrm>
                  <a:off x="7478713" y="1562481"/>
                  <a:ext cx="3810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" h="3" extrusionOk="0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39" name="Google Shape;339;p4"/>
                <p:cNvSpPr/>
                <p:nvPr/>
              </p:nvSpPr>
              <p:spPr>
                <a:xfrm>
                  <a:off x="5410200" y="1568636"/>
                  <a:ext cx="36512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" h="5" extrusionOk="0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40" name="Google Shape;340;p4"/>
                <p:cNvSpPr/>
                <p:nvPr/>
              </p:nvSpPr>
              <p:spPr>
                <a:xfrm>
                  <a:off x="10206038" y="1530477"/>
                  <a:ext cx="6191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6" extrusionOk="0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41" name="Google Shape;341;p4"/>
                <p:cNvSpPr/>
                <p:nvPr/>
              </p:nvSpPr>
              <p:spPr>
                <a:xfrm>
                  <a:off x="6257925" y="1525554"/>
                  <a:ext cx="190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" h="2" extrusionOk="0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42" name="Google Shape;342;p4"/>
                <p:cNvSpPr/>
                <p:nvPr/>
              </p:nvSpPr>
              <p:spPr>
                <a:xfrm>
                  <a:off x="10134600" y="1528016"/>
                  <a:ext cx="71437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" h="4" extrusionOk="0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43" name="Google Shape;343;p4"/>
                <p:cNvSpPr/>
                <p:nvPr/>
              </p:nvSpPr>
              <p:spPr>
                <a:xfrm>
                  <a:off x="2582863" y="1560020"/>
                  <a:ext cx="7937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" h="1" extrusionOk="0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44" name="Google Shape;344;p4"/>
                <p:cNvSpPr/>
                <p:nvPr/>
              </p:nvSpPr>
              <p:spPr>
                <a:xfrm>
                  <a:off x="1762125" y="1521861"/>
                  <a:ext cx="349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1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45" name="Google Shape;345;p4"/>
                <p:cNvSpPr/>
                <p:nvPr/>
              </p:nvSpPr>
              <p:spPr>
                <a:xfrm>
                  <a:off x="10812463" y="1529246"/>
                  <a:ext cx="19050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1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46" name="Google Shape;346;p4"/>
                <p:cNvSpPr/>
                <p:nvPr/>
              </p:nvSpPr>
              <p:spPr>
                <a:xfrm>
                  <a:off x="10896600" y="1545248"/>
                  <a:ext cx="79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" h="3" extrusionOk="0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47" name="Google Shape;347;p4"/>
                <p:cNvSpPr/>
                <p:nvPr/>
              </p:nvSpPr>
              <p:spPr>
                <a:xfrm>
                  <a:off x="9947275" y="1553865"/>
                  <a:ext cx="47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48" name="Google Shape;348;p4"/>
                <p:cNvSpPr/>
                <p:nvPr/>
              </p:nvSpPr>
              <p:spPr>
                <a:xfrm>
                  <a:off x="10817225" y="1531708"/>
                  <a:ext cx="2381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1" extrusionOk="0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49" name="Google Shape;349;p4"/>
                <p:cNvSpPr/>
                <p:nvPr/>
              </p:nvSpPr>
              <p:spPr>
                <a:xfrm>
                  <a:off x="10836275" y="1529246"/>
                  <a:ext cx="19050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1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50" name="Google Shape;350;p4"/>
                <p:cNvSpPr/>
                <p:nvPr/>
              </p:nvSpPr>
              <p:spPr>
                <a:xfrm>
                  <a:off x="10787063" y="1530477"/>
                  <a:ext cx="301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1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51" name="Google Shape;351;p4"/>
                <p:cNvSpPr/>
                <p:nvPr/>
              </p:nvSpPr>
              <p:spPr>
                <a:xfrm>
                  <a:off x="4092575" y="1552634"/>
                  <a:ext cx="206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" extrusionOk="0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52" name="Google Shape;352;p4"/>
                <p:cNvSpPr/>
                <p:nvPr/>
              </p:nvSpPr>
              <p:spPr>
                <a:xfrm>
                  <a:off x="8528050" y="1567405"/>
                  <a:ext cx="317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" h="1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53" name="Google Shape;353;p4"/>
                <p:cNvSpPr/>
                <p:nvPr/>
              </p:nvSpPr>
              <p:spPr>
                <a:xfrm>
                  <a:off x="8461375" y="1556326"/>
                  <a:ext cx="66675" cy="14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" h="17" extrusionOk="0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54" name="Google Shape;354;p4"/>
                <p:cNvSpPr/>
                <p:nvPr/>
              </p:nvSpPr>
              <p:spPr>
                <a:xfrm>
                  <a:off x="1562100" y="1514475"/>
                  <a:ext cx="956310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30" h="75" extrusionOk="0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55" name="Google Shape;355;p4"/>
                <p:cNvSpPr/>
                <p:nvPr/>
              </p:nvSpPr>
              <p:spPr>
                <a:xfrm>
                  <a:off x="7508875" y="1560020"/>
                  <a:ext cx="11112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3" extrusionOk="0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56" name="Google Shape;356;p4"/>
                <p:cNvSpPr/>
                <p:nvPr/>
              </p:nvSpPr>
              <p:spPr>
                <a:xfrm>
                  <a:off x="5434013" y="1567405"/>
                  <a:ext cx="47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" extrusionOk="0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57" name="Google Shape;357;p4"/>
                <p:cNvSpPr/>
                <p:nvPr/>
              </p:nvSpPr>
              <p:spPr>
                <a:xfrm>
                  <a:off x="9672638" y="1567405"/>
                  <a:ext cx="2540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" h="3" extrusionOk="0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58" name="Google Shape;358;p4"/>
                <p:cNvSpPr/>
                <p:nvPr/>
              </p:nvSpPr>
              <p:spPr>
                <a:xfrm>
                  <a:off x="10966450" y="1529246"/>
                  <a:ext cx="3968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" h="3" extrusionOk="0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59" name="Google Shape;359;p4"/>
                <p:cNvSpPr/>
                <p:nvPr/>
              </p:nvSpPr>
              <p:spPr>
                <a:xfrm>
                  <a:off x="11329988" y="1552634"/>
                  <a:ext cx="444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" h="3" extrusionOk="0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60" name="Google Shape;360;p4"/>
                <p:cNvSpPr/>
                <p:nvPr/>
              </p:nvSpPr>
              <p:spPr>
                <a:xfrm>
                  <a:off x="11042650" y="1540325"/>
                  <a:ext cx="60325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" h="7" extrusionOk="0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61" name="Google Shape;361;p4"/>
                <p:cNvSpPr/>
                <p:nvPr/>
              </p:nvSpPr>
              <p:spPr>
                <a:xfrm>
                  <a:off x="11106150" y="1542787"/>
                  <a:ext cx="2857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" extrusionOk="0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62" name="Google Shape;362;p4"/>
                <p:cNvSpPr/>
                <p:nvPr/>
              </p:nvSpPr>
              <p:spPr>
                <a:xfrm>
                  <a:off x="10679113" y="1525554"/>
                  <a:ext cx="103187" cy="9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" h="12" extrusionOk="0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63" name="Google Shape;363;p4"/>
                <p:cNvSpPr/>
                <p:nvPr/>
              </p:nvSpPr>
              <p:spPr>
                <a:xfrm>
                  <a:off x="11039475" y="1550172"/>
                  <a:ext cx="26987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" h="5" extrusionOk="0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64" name="Google Shape;364;p4"/>
                <p:cNvSpPr/>
                <p:nvPr/>
              </p:nvSpPr>
              <p:spPr>
                <a:xfrm>
                  <a:off x="10841038" y="1548941"/>
                  <a:ext cx="587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" h="3" extrusionOk="0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65" name="Google Shape;365;p4"/>
                <p:cNvSpPr/>
                <p:nvPr/>
              </p:nvSpPr>
              <p:spPr>
                <a:xfrm>
                  <a:off x="10899775" y="1550172"/>
                  <a:ext cx="3651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" h="1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66" name="Google Shape;366;p4"/>
                <p:cNvSpPr/>
                <p:nvPr/>
              </p:nvSpPr>
              <p:spPr>
                <a:xfrm>
                  <a:off x="10958513" y="1555096"/>
                  <a:ext cx="46037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" h="1" extrusionOk="0">
                      <a:moveTo>
                        <a:pt x="47" y="0"/>
                      </a:moveTo>
                      <a:lnTo>
                        <a:pt x="47" y="0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67" name="Google Shape;367;p4"/>
                <p:cNvSpPr/>
                <p:nvPr/>
              </p:nvSpPr>
              <p:spPr>
                <a:xfrm>
                  <a:off x="10304463" y="1548941"/>
                  <a:ext cx="61912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4" extrusionOk="0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68" name="Google Shape;368;p4"/>
                <p:cNvSpPr/>
                <p:nvPr/>
              </p:nvSpPr>
              <p:spPr>
                <a:xfrm>
                  <a:off x="10483850" y="1557558"/>
                  <a:ext cx="23812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7" extrusionOk="0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69" name="Google Shape;369;p4"/>
                <p:cNvSpPr/>
                <p:nvPr/>
              </p:nvSpPr>
              <p:spPr>
                <a:xfrm>
                  <a:off x="10291763" y="1563712"/>
                  <a:ext cx="11747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4" extrusionOk="0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70" name="Google Shape;370;p4"/>
                <p:cNvSpPr/>
                <p:nvPr/>
              </p:nvSpPr>
              <p:spPr>
                <a:xfrm>
                  <a:off x="9621838" y="1546479"/>
                  <a:ext cx="11112" cy="8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0" extrusionOk="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71" name="Google Shape;371;p4"/>
                <p:cNvSpPr/>
                <p:nvPr/>
              </p:nvSpPr>
              <p:spPr>
                <a:xfrm>
                  <a:off x="8951913" y="1568636"/>
                  <a:ext cx="96837" cy="8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" h="10" extrusionOk="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72" name="Google Shape;372;p4"/>
                <p:cNvSpPr/>
                <p:nvPr/>
              </p:nvSpPr>
              <p:spPr>
                <a:xfrm>
                  <a:off x="9005888" y="1566174"/>
                  <a:ext cx="17462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" h="2" extrusionOk="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73" name="Google Shape;373;p4"/>
                <p:cNvSpPr/>
                <p:nvPr/>
              </p:nvSpPr>
              <p:spPr>
                <a:xfrm>
                  <a:off x="1587500" y="1516937"/>
                  <a:ext cx="38100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" h="4" extrusionOk="0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74" name="Google Shape;374;p4"/>
                <p:cNvSpPr/>
                <p:nvPr/>
              </p:nvSpPr>
              <p:spPr>
                <a:xfrm>
                  <a:off x="1522413" y="1519399"/>
                  <a:ext cx="3016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6" extrusionOk="0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75" name="Google Shape;375;p4"/>
                <p:cNvSpPr/>
                <p:nvPr/>
              </p:nvSpPr>
              <p:spPr>
                <a:xfrm>
                  <a:off x="6650038" y="1573559"/>
                  <a:ext cx="33337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" h="4" extrusionOk="0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76" name="Google Shape;376;p4"/>
                <p:cNvSpPr/>
                <p:nvPr/>
              </p:nvSpPr>
              <p:spPr>
                <a:xfrm>
                  <a:off x="6162675" y="1566174"/>
                  <a:ext cx="15875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6" extrusionOk="0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77" name="Google Shape;377;p4"/>
                <p:cNvSpPr/>
                <p:nvPr/>
              </p:nvSpPr>
              <p:spPr>
                <a:xfrm>
                  <a:off x="5738813" y="1571097"/>
                  <a:ext cx="60325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" h="8" extrusionOk="0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</p:grpSp>
        </p:grpSp>
        <p:grpSp>
          <p:nvGrpSpPr>
            <p:cNvPr id="378" name="Google Shape;378;p4"/>
            <p:cNvGrpSpPr/>
            <p:nvPr/>
          </p:nvGrpSpPr>
          <p:grpSpPr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379" name="Google Shape;379;p4"/>
              <p:cNvGrpSpPr/>
              <p:nvPr/>
            </p:nvGrpSpPr>
            <p:grpSpPr>
              <a:xfrm flipH="1">
                <a:off x="3310555" y="737968"/>
                <a:ext cx="5294376" cy="54864"/>
                <a:chOff x="1522413" y="1514475"/>
                <a:chExt cx="10569575" cy="64008"/>
              </a:xfrm>
            </p:grpSpPr>
            <p:sp>
              <p:nvSpPr>
                <p:cNvPr id="380" name="Google Shape;380;p4"/>
                <p:cNvSpPr/>
                <p:nvPr/>
              </p:nvSpPr>
              <p:spPr>
                <a:xfrm>
                  <a:off x="12028488" y="1525554"/>
                  <a:ext cx="63500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" h="6" extrusionOk="0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81" name="Google Shape;381;p4"/>
                <p:cNvSpPr/>
                <p:nvPr/>
              </p:nvSpPr>
              <p:spPr>
                <a:xfrm>
                  <a:off x="12022138" y="1532939"/>
                  <a:ext cx="19050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2" extrusionOk="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82" name="Google Shape;382;p4"/>
                <p:cNvSpPr/>
                <p:nvPr/>
              </p:nvSpPr>
              <p:spPr>
                <a:xfrm>
                  <a:off x="12041188" y="1531708"/>
                  <a:ext cx="39687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" h="6" extrusionOk="0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83" name="Google Shape;383;p4"/>
                <p:cNvSpPr/>
                <p:nvPr/>
              </p:nvSpPr>
              <p:spPr>
                <a:xfrm>
                  <a:off x="11831638" y="1526784"/>
                  <a:ext cx="4286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" h="6" extrusionOk="0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84" name="Google Shape;384;p4"/>
                <p:cNvSpPr/>
                <p:nvPr/>
              </p:nvSpPr>
              <p:spPr>
                <a:xfrm>
                  <a:off x="11809413" y="1531708"/>
                  <a:ext cx="4127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" h="3" extrusionOk="0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85" name="Google Shape;385;p4"/>
                <p:cNvSpPr/>
                <p:nvPr/>
              </p:nvSpPr>
              <p:spPr>
                <a:xfrm>
                  <a:off x="12003088" y="1537863"/>
                  <a:ext cx="77787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" h="5" extrusionOk="0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86" name="Google Shape;386;p4"/>
                <p:cNvSpPr/>
                <p:nvPr/>
              </p:nvSpPr>
              <p:spPr>
                <a:xfrm>
                  <a:off x="11664950" y="1523092"/>
                  <a:ext cx="39687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" h="5" extrusionOk="0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87" name="Google Shape;387;p4"/>
                <p:cNvSpPr/>
                <p:nvPr/>
              </p:nvSpPr>
              <p:spPr>
                <a:xfrm>
                  <a:off x="11506200" y="1521861"/>
                  <a:ext cx="92075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" h="6" extrusionOk="0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88" name="Google Shape;388;p4"/>
                <p:cNvSpPr/>
                <p:nvPr/>
              </p:nvSpPr>
              <p:spPr>
                <a:xfrm>
                  <a:off x="11471275" y="1525554"/>
                  <a:ext cx="34925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3" extrusionOk="0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89" name="Google Shape;389;p4"/>
                <p:cNvSpPr/>
                <p:nvPr/>
              </p:nvSpPr>
              <p:spPr>
                <a:xfrm>
                  <a:off x="11710988" y="1529246"/>
                  <a:ext cx="3016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5" extrusionOk="0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90" name="Google Shape;390;p4"/>
                <p:cNvSpPr/>
                <p:nvPr/>
              </p:nvSpPr>
              <p:spPr>
                <a:xfrm>
                  <a:off x="11691938" y="1532939"/>
                  <a:ext cx="349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1" extrusionOk="0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91" name="Google Shape;391;p4"/>
                <p:cNvSpPr/>
                <p:nvPr/>
              </p:nvSpPr>
              <p:spPr>
                <a:xfrm>
                  <a:off x="11741150" y="1534170"/>
                  <a:ext cx="476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20000" extrusionOk="0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92" name="Google Shape;392;p4"/>
                <p:cNvSpPr/>
                <p:nvPr/>
              </p:nvSpPr>
              <p:spPr>
                <a:xfrm>
                  <a:off x="11841163" y="1537863"/>
                  <a:ext cx="71437" cy="8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" h="9" extrusionOk="0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93" name="Google Shape;393;p4"/>
                <p:cNvSpPr/>
                <p:nvPr/>
              </p:nvSpPr>
              <p:spPr>
                <a:xfrm>
                  <a:off x="11764963" y="1535401"/>
                  <a:ext cx="44450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" h="4" extrusionOk="0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94" name="Google Shape;394;p4"/>
                <p:cNvSpPr/>
                <p:nvPr/>
              </p:nvSpPr>
              <p:spPr>
                <a:xfrm>
                  <a:off x="11744325" y="1537863"/>
                  <a:ext cx="206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" extrusionOk="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95" name="Google Shape;395;p4"/>
                <p:cNvSpPr/>
                <p:nvPr/>
              </p:nvSpPr>
              <p:spPr>
                <a:xfrm>
                  <a:off x="11482388" y="1531708"/>
                  <a:ext cx="85725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" h="4" extrusionOk="0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96" name="Google Shape;396;p4"/>
                <p:cNvSpPr/>
                <p:nvPr/>
              </p:nvSpPr>
              <p:spPr>
                <a:xfrm>
                  <a:off x="11626850" y="1532939"/>
                  <a:ext cx="47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" extrusionOk="0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97" name="Google Shape;397;p4"/>
                <p:cNvSpPr/>
                <p:nvPr/>
              </p:nvSpPr>
              <p:spPr>
                <a:xfrm>
                  <a:off x="11261725" y="1534170"/>
                  <a:ext cx="476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0"/>
                      </a:lnTo>
                      <a:cubicBezTo>
                        <a:pt x="4" y="0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98" name="Google Shape;398;p4"/>
                <p:cNvSpPr/>
                <p:nvPr/>
              </p:nvSpPr>
              <p:spPr>
                <a:xfrm>
                  <a:off x="11553825" y="1534170"/>
                  <a:ext cx="444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" h="2" extrusionOk="0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399" name="Google Shape;399;p4"/>
                <p:cNvSpPr/>
                <p:nvPr/>
              </p:nvSpPr>
              <p:spPr>
                <a:xfrm>
                  <a:off x="11409363" y="1529246"/>
                  <a:ext cx="317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" h="3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00" name="Google Shape;400;p4"/>
                <p:cNvSpPr/>
                <p:nvPr/>
              </p:nvSpPr>
              <p:spPr>
                <a:xfrm>
                  <a:off x="11618913" y="1531708"/>
                  <a:ext cx="635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" h="1" extrusionOk="0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6" y="0"/>
                      </a:lnTo>
                      <a:cubicBezTo>
                        <a:pt x="0" y="0"/>
                        <a:pt x="0" y="0"/>
                        <a:pt x="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01" name="Google Shape;401;p4"/>
                <p:cNvSpPr/>
                <p:nvPr/>
              </p:nvSpPr>
              <p:spPr>
                <a:xfrm>
                  <a:off x="11598275" y="1531708"/>
                  <a:ext cx="2857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3" extrusionOk="0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02" name="Google Shape;402;p4"/>
                <p:cNvSpPr/>
                <p:nvPr/>
              </p:nvSpPr>
              <p:spPr>
                <a:xfrm>
                  <a:off x="11137900" y="1534170"/>
                  <a:ext cx="188912" cy="23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" h="27" extrusionOk="0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03" name="Google Shape;403;p4"/>
                <p:cNvSpPr/>
                <p:nvPr/>
              </p:nvSpPr>
              <p:spPr>
                <a:xfrm>
                  <a:off x="11266488" y="1529246"/>
                  <a:ext cx="95250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" h="6" extrusionOk="0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04" name="Google Shape;404;p4"/>
                <p:cNvSpPr/>
                <p:nvPr/>
              </p:nvSpPr>
              <p:spPr>
                <a:xfrm>
                  <a:off x="11361738" y="1531708"/>
                  <a:ext cx="134937" cy="123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" h="14" extrusionOk="0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05" name="Google Shape;405;p4"/>
                <p:cNvSpPr/>
                <p:nvPr/>
              </p:nvSpPr>
              <p:spPr>
                <a:xfrm>
                  <a:off x="11834813" y="1552634"/>
                  <a:ext cx="95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" h="1" extrusionOk="0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06" name="Google Shape;406;p4"/>
                <p:cNvSpPr/>
                <p:nvPr/>
              </p:nvSpPr>
              <p:spPr>
                <a:xfrm>
                  <a:off x="11764963" y="1542787"/>
                  <a:ext cx="117475" cy="9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" h="12" extrusionOk="0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07" name="Google Shape;407;p4"/>
                <p:cNvSpPr/>
                <p:nvPr/>
              </p:nvSpPr>
              <p:spPr>
                <a:xfrm>
                  <a:off x="11555413" y="1544017"/>
                  <a:ext cx="69850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" h="6" extrusionOk="0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08" name="Google Shape;408;p4"/>
                <p:cNvSpPr/>
                <p:nvPr/>
              </p:nvSpPr>
              <p:spPr>
                <a:xfrm>
                  <a:off x="11223625" y="1528016"/>
                  <a:ext cx="38100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" h="7" extrusionOk="0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09" name="Google Shape;409;p4"/>
                <p:cNvSpPr/>
                <p:nvPr/>
              </p:nvSpPr>
              <p:spPr>
                <a:xfrm>
                  <a:off x="11145838" y="1529246"/>
                  <a:ext cx="2222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4" extrusionOk="0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10" name="Google Shape;410;p4"/>
                <p:cNvSpPr/>
                <p:nvPr/>
              </p:nvSpPr>
              <p:spPr>
                <a:xfrm>
                  <a:off x="6197600" y="1566174"/>
                  <a:ext cx="20637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" h="1" extrusionOk="0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11" name="Google Shape;411;p4"/>
                <p:cNvSpPr/>
                <p:nvPr/>
              </p:nvSpPr>
              <p:spPr>
                <a:xfrm>
                  <a:off x="6356350" y="1564943"/>
                  <a:ext cx="95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" h="2" extrusionOk="0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12" name="Google Shape;412;p4"/>
                <p:cNvSpPr/>
                <p:nvPr/>
              </p:nvSpPr>
              <p:spPr>
                <a:xfrm>
                  <a:off x="8950325" y="1521861"/>
                  <a:ext cx="61912" cy="7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9" extrusionOk="0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13" name="Google Shape;413;p4"/>
                <p:cNvSpPr/>
                <p:nvPr/>
              </p:nvSpPr>
              <p:spPr>
                <a:xfrm>
                  <a:off x="7537450" y="1546479"/>
                  <a:ext cx="28575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" h="4" extrusionOk="0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14" name="Google Shape;414;p4"/>
                <p:cNvSpPr/>
                <p:nvPr/>
              </p:nvSpPr>
              <p:spPr>
                <a:xfrm>
                  <a:off x="7478713" y="1562481"/>
                  <a:ext cx="3810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" h="3" extrusionOk="0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15" name="Google Shape;415;p4"/>
                <p:cNvSpPr/>
                <p:nvPr/>
              </p:nvSpPr>
              <p:spPr>
                <a:xfrm>
                  <a:off x="5410200" y="1568636"/>
                  <a:ext cx="36512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" h="5" extrusionOk="0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16" name="Google Shape;416;p4"/>
                <p:cNvSpPr/>
                <p:nvPr/>
              </p:nvSpPr>
              <p:spPr>
                <a:xfrm>
                  <a:off x="10206038" y="1530477"/>
                  <a:ext cx="6191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6" extrusionOk="0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17" name="Google Shape;417;p4"/>
                <p:cNvSpPr/>
                <p:nvPr/>
              </p:nvSpPr>
              <p:spPr>
                <a:xfrm>
                  <a:off x="6257925" y="1525554"/>
                  <a:ext cx="190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" h="2" extrusionOk="0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18" name="Google Shape;418;p4"/>
                <p:cNvSpPr/>
                <p:nvPr/>
              </p:nvSpPr>
              <p:spPr>
                <a:xfrm>
                  <a:off x="10134600" y="1528016"/>
                  <a:ext cx="71437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" h="4" extrusionOk="0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19" name="Google Shape;419;p4"/>
                <p:cNvSpPr/>
                <p:nvPr/>
              </p:nvSpPr>
              <p:spPr>
                <a:xfrm>
                  <a:off x="2582863" y="1560020"/>
                  <a:ext cx="7937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" h="1" extrusionOk="0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20" name="Google Shape;420;p4"/>
                <p:cNvSpPr/>
                <p:nvPr/>
              </p:nvSpPr>
              <p:spPr>
                <a:xfrm>
                  <a:off x="1762125" y="1521861"/>
                  <a:ext cx="349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1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21" name="Google Shape;421;p4"/>
                <p:cNvSpPr/>
                <p:nvPr/>
              </p:nvSpPr>
              <p:spPr>
                <a:xfrm>
                  <a:off x="10812463" y="1529246"/>
                  <a:ext cx="19050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1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22" name="Google Shape;422;p4"/>
                <p:cNvSpPr/>
                <p:nvPr/>
              </p:nvSpPr>
              <p:spPr>
                <a:xfrm>
                  <a:off x="10896600" y="1545248"/>
                  <a:ext cx="79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" h="3" extrusionOk="0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23" name="Google Shape;423;p4"/>
                <p:cNvSpPr/>
                <p:nvPr/>
              </p:nvSpPr>
              <p:spPr>
                <a:xfrm>
                  <a:off x="9947275" y="1553865"/>
                  <a:ext cx="47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24" name="Google Shape;424;p4"/>
                <p:cNvSpPr/>
                <p:nvPr/>
              </p:nvSpPr>
              <p:spPr>
                <a:xfrm>
                  <a:off x="10817225" y="1531708"/>
                  <a:ext cx="2381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1" extrusionOk="0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25" name="Google Shape;425;p4"/>
                <p:cNvSpPr/>
                <p:nvPr/>
              </p:nvSpPr>
              <p:spPr>
                <a:xfrm>
                  <a:off x="10836275" y="1529246"/>
                  <a:ext cx="19050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1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26" name="Google Shape;426;p4"/>
                <p:cNvSpPr/>
                <p:nvPr/>
              </p:nvSpPr>
              <p:spPr>
                <a:xfrm>
                  <a:off x="10787063" y="1530477"/>
                  <a:ext cx="301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1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27" name="Google Shape;427;p4"/>
                <p:cNvSpPr/>
                <p:nvPr/>
              </p:nvSpPr>
              <p:spPr>
                <a:xfrm>
                  <a:off x="4092575" y="1552634"/>
                  <a:ext cx="206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" extrusionOk="0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28" name="Google Shape;428;p4"/>
                <p:cNvSpPr/>
                <p:nvPr/>
              </p:nvSpPr>
              <p:spPr>
                <a:xfrm>
                  <a:off x="8528050" y="1567405"/>
                  <a:ext cx="317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" h="1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29" name="Google Shape;429;p4"/>
                <p:cNvSpPr/>
                <p:nvPr/>
              </p:nvSpPr>
              <p:spPr>
                <a:xfrm>
                  <a:off x="8461375" y="1556326"/>
                  <a:ext cx="66675" cy="14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" h="17" extrusionOk="0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30" name="Google Shape;430;p4"/>
                <p:cNvSpPr/>
                <p:nvPr/>
              </p:nvSpPr>
              <p:spPr>
                <a:xfrm>
                  <a:off x="1562100" y="1514475"/>
                  <a:ext cx="956310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30" h="75" extrusionOk="0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31" name="Google Shape;431;p4"/>
                <p:cNvSpPr/>
                <p:nvPr/>
              </p:nvSpPr>
              <p:spPr>
                <a:xfrm>
                  <a:off x="7508875" y="1560020"/>
                  <a:ext cx="11112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3" extrusionOk="0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32" name="Google Shape;432;p4"/>
                <p:cNvSpPr/>
                <p:nvPr/>
              </p:nvSpPr>
              <p:spPr>
                <a:xfrm>
                  <a:off x="5434013" y="1567405"/>
                  <a:ext cx="47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" extrusionOk="0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33" name="Google Shape;433;p4"/>
                <p:cNvSpPr/>
                <p:nvPr/>
              </p:nvSpPr>
              <p:spPr>
                <a:xfrm>
                  <a:off x="9672638" y="1567405"/>
                  <a:ext cx="2540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" h="3" extrusionOk="0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34" name="Google Shape;434;p4"/>
                <p:cNvSpPr/>
                <p:nvPr/>
              </p:nvSpPr>
              <p:spPr>
                <a:xfrm>
                  <a:off x="10966450" y="1529246"/>
                  <a:ext cx="3968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" h="3" extrusionOk="0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35" name="Google Shape;435;p4"/>
                <p:cNvSpPr/>
                <p:nvPr/>
              </p:nvSpPr>
              <p:spPr>
                <a:xfrm>
                  <a:off x="11329988" y="1552634"/>
                  <a:ext cx="444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" h="3" extrusionOk="0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36" name="Google Shape;436;p4"/>
                <p:cNvSpPr/>
                <p:nvPr/>
              </p:nvSpPr>
              <p:spPr>
                <a:xfrm>
                  <a:off x="11042650" y="1540325"/>
                  <a:ext cx="60325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" h="7" extrusionOk="0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37" name="Google Shape;437;p4"/>
                <p:cNvSpPr/>
                <p:nvPr/>
              </p:nvSpPr>
              <p:spPr>
                <a:xfrm>
                  <a:off x="11106150" y="1542787"/>
                  <a:ext cx="2857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" extrusionOk="0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38" name="Google Shape;438;p4"/>
                <p:cNvSpPr/>
                <p:nvPr/>
              </p:nvSpPr>
              <p:spPr>
                <a:xfrm>
                  <a:off x="10679113" y="1525554"/>
                  <a:ext cx="103187" cy="9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" h="12" extrusionOk="0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39" name="Google Shape;439;p4"/>
                <p:cNvSpPr/>
                <p:nvPr/>
              </p:nvSpPr>
              <p:spPr>
                <a:xfrm>
                  <a:off x="11039475" y="1550172"/>
                  <a:ext cx="26987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" h="5" extrusionOk="0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40" name="Google Shape;440;p4"/>
                <p:cNvSpPr/>
                <p:nvPr/>
              </p:nvSpPr>
              <p:spPr>
                <a:xfrm>
                  <a:off x="10841038" y="1548941"/>
                  <a:ext cx="587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" h="3" extrusionOk="0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41" name="Google Shape;441;p4"/>
                <p:cNvSpPr/>
                <p:nvPr/>
              </p:nvSpPr>
              <p:spPr>
                <a:xfrm>
                  <a:off x="10899775" y="1550172"/>
                  <a:ext cx="3651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" h="1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42" name="Google Shape;442;p4"/>
                <p:cNvSpPr/>
                <p:nvPr/>
              </p:nvSpPr>
              <p:spPr>
                <a:xfrm>
                  <a:off x="10958513" y="1555096"/>
                  <a:ext cx="46037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" h="1" extrusionOk="0">
                      <a:moveTo>
                        <a:pt x="47" y="0"/>
                      </a:moveTo>
                      <a:lnTo>
                        <a:pt x="47" y="0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43" name="Google Shape;443;p4"/>
                <p:cNvSpPr/>
                <p:nvPr/>
              </p:nvSpPr>
              <p:spPr>
                <a:xfrm>
                  <a:off x="10304463" y="1548941"/>
                  <a:ext cx="61912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4" extrusionOk="0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44" name="Google Shape;444;p4"/>
                <p:cNvSpPr/>
                <p:nvPr/>
              </p:nvSpPr>
              <p:spPr>
                <a:xfrm>
                  <a:off x="10483850" y="1557558"/>
                  <a:ext cx="23812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7" extrusionOk="0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45" name="Google Shape;445;p4"/>
                <p:cNvSpPr/>
                <p:nvPr/>
              </p:nvSpPr>
              <p:spPr>
                <a:xfrm>
                  <a:off x="10291763" y="1563712"/>
                  <a:ext cx="11747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4" extrusionOk="0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46" name="Google Shape;446;p4"/>
                <p:cNvSpPr/>
                <p:nvPr/>
              </p:nvSpPr>
              <p:spPr>
                <a:xfrm>
                  <a:off x="9621838" y="1546479"/>
                  <a:ext cx="11112" cy="8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0" extrusionOk="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47" name="Google Shape;447;p4"/>
                <p:cNvSpPr/>
                <p:nvPr/>
              </p:nvSpPr>
              <p:spPr>
                <a:xfrm>
                  <a:off x="8951913" y="1568636"/>
                  <a:ext cx="96837" cy="8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" h="10" extrusionOk="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48" name="Google Shape;448;p4"/>
                <p:cNvSpPr/>
                <p:nvPr/>
              </p:nvSpPr>
              <p:spPr>
                <a:xfrm>
                  <a:off x="9005888" y="1566174"/>
                  <a:ext cx="17462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" h="2" extrusionOk="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49" name="Google Shape;449;p4"/>
                <p:cNvSpPr/>
                <p:nvPr/>
              </p:nvSpPr>
              <p:spPr>
                <a:xfrm>
                  <a:off x="1587500" y="1516937"/>
                  <a:ext cx="38100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" h="4" extrusionOk="0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50" name="Google Shape;450;p4"/>
                <p:cNvSpPr/>
                <p:nvPr/>
              </p:nvSpPr>
              <p:spPr>
                <a:xfrm>
                  <a:off x="1522413" y="1519399"/>
                  <a:ext cx="3016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6" extrusionOk="0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51" name="Google Shape;451;p4"/>
                <p:cNvSpPr/>
                <p:nvPr/>
              </p:nvSpPr>
              <p:spPr>
                <a:xfrm>
                  <a:off x="6650038" y="1573559"/>
                  <a:ext cx="33337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" h="4" extrusionOk="0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52" name="Google Shape;452;p4"/>
                <p:cNvSpPr/>
                <p:nvPr/>
              </p:nvSpPr>
              <p:spPr>
                <a:xfrm>
                  <a:off x="6162675" y="1566174"/>
                  <a:ext cx="15875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6" extrusionOk="0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53" name="Google Shape;453;p4"/>
                <p:cNvSpPr/>
                <p:nvPr/>
              </p:nvSpPr>
              <p:spPr>
                <a:xfrm>
                  <a:off x="5738813" y="1571097"/>
                  <a:ext cx="60325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" h="8" extrusionOk="0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</p:grpSp>
          <p:grpSp>
            <p:nvGrpSpPr>
              <p:cNvPr id="454" name="Google Shape;454;p4"/>
              <p:cNvGrpSpPr/>
              <p:nvPr/>
            </p:nvGrpSpPr>
            <p:grpSpPr>
              <a:xfrm rot="-5400000" flipH="1">
                <a:off x="6492229" y="2755658"/>
                <a:ext cx="4114800" cy="36576"/>
                <a:chOff x="1522413" y="1514475"/>
                <a:chExt cx="10569575" cy="64008"/>
              </a:xfrm>
            </p:grpSpPr>
            <p:sp>
              <p:nvSpPr>
                <p:cNvPr id="455" name="Google Shape;455;p4"/>
                <p:cNvSpPr/>
                <p:nvPr/>
              </p:nvSpPr>
              <p:spPr>
                <a:xfrm>
                  <a:off x="12028488" y="1525554"/>
                  <a:ext cx="63500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" h="6" extrusionOk="0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56" name="Google Shape;456;p4"/>
                <p:cNvSpPr/>
                <p:nvPr/>
              </p:nvSpPr>
              <p:spPr>
                <a:xfrm>
                  <a:off x="12022138" y="1532939"/>
                  <a:ext cx="19050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2" extrusionOk="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57" name="Google Shape;457;p4"/>
                <p:cNvSpPr/>
                <p:nvPr/>
              </p:nvSpPr>
              <p:spPr>
                <a:xfrm>
                  <a:off x="12041188" y="1531708"/>
                  <a:ext cx="39687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" h="6" extrusionOk="0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58" name="Google Shape;458;p4"/>
                <p:cNvSpPr/>
                <p:nvPr/>
              </p:nvSpPr>
              <p:spPr>
                <a:xfrm>
                  <a:off x="11831638" y="1526784"/>
                  <a:ext cx="4286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" h="6" extrusionOk="0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59" name="Google Shape;459;p4"/>
                <p:cNvSpPr/>
                <p:nvPr/>
              </p:nvSpPr>
              <p:spPr>
                <a:xfrm>
                  <a:off x="11809413" y="1531708"/>
                  <a:ext cx="4127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" h="3" extrusionOk="0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60" name="Google Shape;460;p4"/>
                <p:cNvSpPr/>
                <p:nvPr/>
              </p:nvSpPr>
              <p:spPr>
                <a:xfrm>
                  <a:off x="12003088" y="1537863"/>
                  <a:ext cx="77787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" h="5" extrusionOk="0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61" name="Google Shape;461;p4"/>
                <p:cNvSpPr/>
                <p:nvPr/>
              </p:nvSpPr>
              <p:spPr>
                <a:xfrm>
                  <a:off x="11664950" y="1523092"/>
                  <a:ext cx="39687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" h="5" extrusionOk="0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62" name="Google Shape;462;p4"/>
                <p:cNvSpPr/>
                <p:nvPr/>
              </p:nvSpPr>
              <p:spPr>
                <a:xfrm>
                  <a:off x="11506200" y="1521861"/>
                  <a:ext cx="92075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" h="6" extrusionOk="0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63" name="Google Shape;463;p4"/>
                <p:cNvSpPr/>
                <p:nvPr/>
              </p:nvSpPr>
              <p:spPr>
                <a:xfrm>
                  <a:off x="11471275" y="1525554"/>
                  <a:ext cx="34925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3" extrusionOk="0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64" name="Google Shape;464;p4"/>
                <p:cNvSpPr/>
                <p:nvPr/>
              </p:nvSpPr>
              <p:spPr>
                <a:xfrm>
                  <a:off x="11710988" y="1529246"/>
                  <a:ext cx="3016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5" extrusionOk="0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65" name="Google Shape;465;p4"/>
                <p:cNvSpPr/>
                <p:nvPr/>
              </p:nvSpPr>
              <p:spPr>
                <a:xfrm>
                  <a:off x="11691938" y="1532939"/>
                  <a:ext cx="349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1" extrusionOk="0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66" name="Google Shape;466;p4"/>
                <p:cNvSpPr/>
                <p:nvPr/>
              </p:nvSpPr>
              <p:spPr>
                <a:xfrm>
                  <a:off x="11741150" y="1534170"/>
                  <a:ext cx="476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20000" extrusionOk="0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67" name="Google Shape;467;p4"/>
                <p:cNvSpPr/>
                <p:nvPr/>
              </p:nvSpPr>
              <p:spPr>
                <a:xfrm>
                  <a:off x="11841163" y="1537863"/>
                  <a:ext cx="71437" cy="8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" h="9" extrusionOk="0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68" name="Google Shape;468;p4"/>
                <p:cNvSpPr/>
                <p:nvPr/>
              </p:nvSpPr>
              <p:spPr>
                <a:xfrm>
                  <a:off x="11764963" y="1535401"/>
                  <a:ext cx="44450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" h="4" extrusionOk="0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69" name="Google Shape;469;p4"/>
                <p:cNvSpPr/>
                <p:nvPr/>
              </p:nvSpPr>
              <p:spPr>
                <a:xfrm>
                  <a:off x="11744325" y="1537863"/>
                  <a:ext cx="206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" extrusionOk="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70" name="Google Shape;470;p4"/>
                <p:cNvSpPr/>
                <p:nvPr/>
              </p:nvSpPr>
              <p:spPr>
                <a:xfrm>
                  <a:off x="11482388" y="1531708"/>
                  <a:ext cx="85725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" h="4" extrusionOk="0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71" name="Google Shape;471;p4"/>
                <p:cNvSpPr/>
                <p:nvPr/>
              </p:nvSpPr>
              <p:spPr>
                <a:xfrm>
                  <a:off x="11626850" y="1532939"/>
                  <a:ext cx="47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" extrusionOk="0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72" name="Google Shape;472;p4"/>
                <p:cNvSpPr/>
                <p:nvPr/>
              </p:nvSpPr>
              <p:spPr>
                <a:xfrm>
                  <a:off x="11261725" y="1534170"/>
                  <a:ext cx="476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0"/>
                      </a:lnTo>
                      <a:cubicBezTo>
                        <a:pt x="4" y="0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73" name="Google Shape;473;p4"/>
                <p:cNvSpPr/>
                <p:nvPr/>
              </p:nvSpPr>
              <p:spPr>
                <a:xfrm>
                  <a:off x="11553825" y="1534170"/>
                  <a:ext cx="444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" h="2" extrusionOk="0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74" name="Google Shape;474;p4"/>
                <p:cNvSpPr/>
                <p:nvPr/>
              </p:nvSpPr>
              <p:spPr>
                <a:xfrm>
                  <a:off x="11409363" y="1529246"/>
                  <a:ext cx="317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" h="3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75" name="Google Shape;475;p4"/>
                <p:cNvSpPr/>
                <p:nvPr/>
              </p:nvSpPr>
              <p:spPr>
                <a:xfrm>
                  <a:off x="11618913" y="1531708"/>
                  <a:ext cx="635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" h="1" extrusionOk="0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6" y="0"/>
                      </a:lnTo>
                      <a:cubicBezTo>
                        <a:pt x="0" y="0"/>
                        <a:pt x="0" y="0"/>
                        <a:pt x="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76" name="Google Shape;476;p4"/>
                <p:cNvSpPr/>
                <p:nvPr/>
              </p:nvSpPr>
              <p:spPr>
                <a:xfrm>
                  <a:off x="11598275" y="1531708"/>
                  <a:ext cx="2857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3" extrusionOk="0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77" name="Google Shape;477;p4"/>
                <p:cNvSpPr/>
                <p:nvPr/>
              </p:nvSpPr>
              <p:spPr>
                <a:xfrm>
                  <a:off x="11137900" y="1534170"/>
                  <a:ext cx="188912" cy="23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" h="27" extrusionOk="0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78" name="Google Shape;478;p4"/>
                <p:cNvSpPr/>
                <p:nvPr/>
              </p:nvSpPr>
              <p:spPr>
                <a:xfrm>
                  <a:off x="11266488" y="1529246"/>
                  <a:ext cx="95250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" h="6" extrusionOk="0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79" name="Google Shape;479;p4"/>
                <p:cNvSpPr/>
                <p:nvPr/>
              </p:nvSpPr>
              <p:spPr>
                <a:xfrm>
                  <a:off x="11361738" y="1531708"/>
                  <a:ext cx="134937" cy="123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" h="14" extrusionOk="0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80" name="Google Shape;480;p4"/>
                <p:cNvSpPr/>
                <p:nvPr/>
              </p:nvSpPr>
              <p:spPr>
                <a:xfrm>
                  <a:off x="11834813" y="1552634"/>
                  <a:ext cx="95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" h="1" extrusionOk="0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81" name="Google Shape;481;p4"/>
                <p:cNvSpPr/>
                <p:nvPr/>
              </p:nvSpPr>
              <p:spPr>
                <a:xfrm>
                  <a:off x="11764963" y="1542787"/>
                  <a:ext cx="117475" cy="9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" h="12" extrusionOk="0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82" name="Google Shape;482;p4"/>
                <p:cNvSpPr/>
                <p:nvPr/>
              </p:nvSpPr>
              <p:spPr>
                <a:xfrm>
                  <a:off x="11555413" y="1544017"/>
                  <a:ext cx="69850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" h="6" extrusionOk="0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83" name="Google Shape;483;p4"/>
                <p:cNvSpPr/>
                <p:nvPr/>
              </p:nvSpPr>
              <p:spPr>
                <a:xfrm>
                  <a:off x="11223625" y="1528016"/>
                  <a:ext cx="38100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" h="7" extrusionOk="0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84" name="Google Shape;484;p4"/>
                <p:cNvSpPr/>
                <p:nvPr/>
              </p:nvSpPr>
              <p:spPr>
                <a:xfrm>
                  <a:off x="11145838" y="1529246"/>
                  <a:ext cx="2222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4" extrusionOk="0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85" name="Google Shape;485;p4"/>
                <p:cNvSpPr/>
                <p:nvPr/>
              </p:nvSpPr>
              <p:spPr>
                <a:xfrm>
                  <a:off x="6197600" y="1566174"/>
                  <a:ext cx="20637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" h="1" extrusionOk="0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86" name="Google Shape;486;p4"/>
                <p:cNvSpPr/>
                <p:nvPr/>
              </p:nvSpPr>
              <p:spPr>
                <a:xfrm>
                  <a:off x="6356350" y="1564943"/>
                  <a:ext cx="95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" h="2" extrusionOk="0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87" name="Google Shape;487;p4"/>
                <p:cNvSpPr/>
                <p:nvPr/>
              </p:nvSpPr>
              <p:spPr>
                <a:xfrm>
                  <a:off x="8950325" y="1521861"/>
                  <a:ext cx="61912" cy="7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9" extrusionOk="0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88" name="Google Shape;488;p4"/>
                <p:cNvSpPr/>
                <p:nvPr/>
              </p:nvSpPr>
              <p:spPr>
                <a:xfrm>
                  <a:off x="7537450" y="1546479"/>
                  <a:ext cx="28575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" h="4" extrusionOk="0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89" name="Google Shape;489;p4"/>
                <p:cNvSpPr/>
                <p:nvPr/>
              </p:nvSpPr>
              <p:spPr>
                <a:xfrm>
                  <a:off x="7478713" y="1562481"/>
                  <a:ext cx="3810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" h="3" extrusionOk="0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90" name="Google Shape;490;p4"/>
                <p:cNvSpPr/>
                <p:nvPr/>
              </p:nvSpPr>
              <p:spPr>
                <a:xfrm>
                  <a:off x="5410200" y="1568636"/>
                  <a:ext cx="36512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" h="5" extrusionOk="0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91" name="Google Shape;491;p4"/>
                <p:cNvSpPr/>
                <p:nvPr/>
              </p:nvSpPr>
              <p:spPr>
                <a:xfrm>
                  <a:off x="10206038" y="1530477"/>
                  <a:ext cx="6191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6" extrusionOk="0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92" name="Google Shape;492;p4"/>
                <p:cNvSpPr/>
                <p:nvPr/>
              </p:nvSpPr>
              <p:spPr>
                <a:xfrm>
                  <a:off x="6257925" y="1525554"/>
                  <a:ext cx="190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" h="2" extrusionOk="0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93" name="Google Shape;493;p4"/>
                <p:cNvSpPr/>
                <p:nvPr/>
              </p:nvSpPr>
              <p:spPr>
                <a:xfrm>
                  <a:off x="10134600" y="1528016"/>
                  <a:ext cx="71437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" h="4" extrusionOk="0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94" name="Google Shape;494;p4"/>
                <p:cNvSpPr/>
                <p:nvPr/>
              </p:nvSpPr>
              <p:spPr>
                <a:xfrm>
                  <a:off x="2582863" y="1560020"/>
                  <a:ext cx="7937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" h="1" extrusionOk="0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95" name="Google Shape;495;p4"/>
                <p:cNvSpPr/>
                <p:nvPr/>
              </p:nvSpPr>
              <p:spPr>
                <a:xfrm>
                  <a:off x="1762125" y="1521861"/>
                  <a:ext cx="349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1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96" name="Google Shape;496;p4"/>
                <p:cNvSpPr/>
                <p:nvPr/>
              </p:nvSpPr>
              <p:spPr>
                <a:xfrm>
                  <a:off x="10812463" y="1529246"/>
                  <a:ext cx="19050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1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97" name="Google Shape;497;p4"/>
                <p:cNvSpPr/>
                <p:nvPr/>
              </p:nvSpPr>
              <p:spPr>
                <a:xfrm>
                  <a:off x="10896600" y="1545248"/>
                  <a:ext cx="79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" h="3" extrusionOk="0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98" name="Google Shape;498;p4"/>
                <p:cNvSpPr/>
                <p:nvPr/>
              </p:nvSpPr>
              <p:spPr>
                <a:xfrm>
                  <a:off x="9947275" y="1553865"/>
                  <a:ext cx="47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499" name="Google Shape;499;p4"/>
                <p:cNvSpPr/>
                <p:nvPr/>
              </p:nvSpPr>
              <p:spPr>
                <a:xfrm>
                  <a:off x="10817225" y="1531708"/>
                  <a:ext cx="2381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1" extrusionOk="0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00" name="Google Shape;500;p4"/>
                <p:cNvSpPr/>
                <p:nvPr/>
              </p:nvSpPr>
              <p:spPr>
                <a:xfrm>
                  <a:off x="10836275" y="1529246"/>
                  <a:ext cx="19050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1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01" name="Google Shape;501;p4"/>
                <p:cNvSpPr/>
                <p:nvPr/>
              </p:nvSpPr>
              <p:spPr>
                <a:xfrm>
                  <a:off x="10787063" y="1530477"/>
                  <a:ext cx="301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1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02" name="Google Shape;502;p4"/>
                <p:cNvSpPr/>
                <p:nvPr/>
              </p:nvSpPr>
              <p:spPr>
                <a:xfrm>
                  <a:off x="4092575" y="1552634"/>
                  <a:ext cx="206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" extrusionOk="0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03" name="Google Shape;503;p4"/>
                <p:cNvSpPr/>
                <p:nvPr/>
              </p:nvSpPr>
              <p:spPr>
                <a:xfrm>
                  <a:off x="8528050" y="1567405"/>
                  <a:ext cx="317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" h="1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04" name="Google Shape;504;p4"/>
                <p:cNvSpPr/>
                <p:nvPr/>
              </p:nvSpPr>
              <p:spPr>
                <a:xfrm>
                  <a:off x="8461375" y="1556326"/>
                  <a:ext cx="66675" cy="14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" h="17" extrusionOk="0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05" name="Google Shape;505;p4"/>
                <p:cNvSpPr/>
                <p:nvPr/>
              </p:nvSpPr>
              <p:spPr>
                <a:xfrm>
                  <a:off x="1562100" y="1514475"/>
                  <a:ext cx="956310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30" h="75" extrusionOk="0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06" name="Google Shape;506;p4"/>
                <p:cNvSpPr/>
                <p:nvPr/>
              </p:nvSpPr>
              <p:spPr>
                <a:xfrm>
                  <a:off x="7508875" y="1560020"/>
                  <a:ext cx="11112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3" extrusionOk="0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07" name="Google Shape;507;p4"/>
                <p:cNvSpPr/>
                <p:nvPr/>
              </p:nvSpPr>
              <p:spPr>
                <a:xfrm>
                  <a:off x="5434013" y="1567405"/>
                  <a:ext cx="47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" extrusionOk="0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08" name="Google Shape;508;p4"/>
                <p:cNvSpPr/>
                <p:nvPr/>
              </p:nvSpPr>
              <p:spPr>
                <a:xfrm>
                  <a:off x="9672638" y="1567405"/>
                  <a:ext cx="2540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" h="3" extrusionOk="0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09" name="Google Shape;509;p4"/>
                <p:cNvSpPr/>
                <p:nvPr/>
              </p:nvSpPr>
              <p:spPr>
                <a:xfrm>
                  <a:off x="10966450" y="1529246"/>
                  <a:ext cx="3968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" h="3" extrusionOk="0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10" name="Google Shape;510;p4"/>
                <p:cNvSpPr/>
                <p:nvPr/>
              </p:nvSpPr>
              <p:spPr>
                <a:xfrm>
                  <a:off x="11329988" y="1552634"/>
                  <a:ext cx="444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" h="3" extrusionOk="0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11" name="Google Shape;511;p4"/>
                <p:cNvSpPr/>
                <p:nvPr/>
              </p:nvSpPr>
              <p:spPr>
                <a:xfrm>
                  <a:off x="11042650" y="1540325"/>
                  <a:ext cx="60325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" h="7" extrusionOk="0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12" name="Google Shape;512;p4"/>
                <p:cNvSpPr/>
                <p:nvPr/>
              </p:nvSpPr>
              <p:spPr>
                <a:xfrm>
                  <a:off x="11106150" y="1542787"/>
                  <a:ext cx="2857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" extrusionOk="0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13" name="Google Shape;513;p4"/>
                <p:cNvSpPr/>
                <p:nvPr/>
              </p:nvSpPr>
              <p:spPr>
                <a:xfrm>
                  <a:off x="10679113" y="1525554"/>
                  <a:ext cx="103187" cy="9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" h="12" extrusionOk="0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14" name="Google Shape;514;p4"/>
                <p:cNvSpPr/>
                <p:nvPr/>
              </p:nvSpPr>
              <p:spPr>
                <a:xfrm>
                  <a:off x="11039475" y="1550172"/>
                  <a:ext cx="26987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" h="5" extrusionOk="0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15" name="Google Shape;515;p4"/>
                <p:cNvSpPr/>
                <p:nvPr/>
              </p:nvSpPr>
              <p:spPr>
                <a:xfrm>
                  <a:off x="10841038" y="1548941"/>
                  <a:ext cx="587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" h="3" extrusionOk="0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16" name="Google Shape;516;p4"/>
                <p:cNvSpPr/>
                <p:nvPr/>
              </p:nvSpPr>
              <p:spPr>
                <a:xfrm>
                  <a:off x="10899775" y="1550172"/>
                  <a:ext cx="3651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" h="1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17" name="Google Shape;517;p4"/>
                <p:cNvSpPr/>
                <p:nvPr/>
              </p:nvSpPr>
              <p:spPr>
                <a:xfrm>
                  <a:off x="10958513" y="1555096"/>
                  <a:ext cx="46037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" h="1" extrusionOk="0">
                      <a:moveTo>
                        <a:pt x="47" y="0"/>
                      </a:moveTo>
                      <a:lnTo>
                        <a:pt x="47" y="0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18" name="Google Shape;518;p4"/>
                <p:cNvSpPr/>
                <p:nvPr/>
              </p:nvSpPr>
              <p:spPr>
                <a:xfrm>
                  <a:off x="10304463" y="1548941"/>
                  <a:ext cx="61912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4" extrusionOk="0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19" name="Google Shape;519;p4"/>
                <p:cNvSpPr/>
                <p:nvPr/>
              </p:nvSpPr>
              <p:spPr>
                <a:xfrm>
                  <a:off x="10483850" y="1557558"/>
                  <a:ext cx="23812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7" extrusionOk="0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20" name="Google Shape;520;p4"/>
                <p:cNvSpPr/>
                <p:nvPr/>
              </p:nvSpPr>
              <p:spPr>
                <a:xfrm>
                  <a:off x="10291763" y="1563712"/>
                  <a:ext cx="11747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4" extrusionOk="0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21" name="Google Shape;521;p4"/>
                <p:cNvSpPr/>
                <p:nvPr/>
              </p:nvSpPr>
              <p:spPr>
                <a:xfrm>
                  <a:off x="9621838" y="1546479"/>
                  <a:ext cx="11112" cy="8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0" extrusionOk="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22" name="Google Shape;522;p4"/>
                <p:cNvSpPr/>
                <p:nvPr/>
              </p:nvSpPr>
              <p:spPr>
                <a:xfrm>
                  <a:off x="8951913" y="1568636"/>
                  <a:ext cx="96837" cy="8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" h="10" extrusionOk="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23" name="Google Shape;523;p4"/>
                <p:cNvSpPr/>
                <p:nvPr/>
              </p:nvSpPr>
              <p:spPr>
                <a:xfrm>
                  <a:off x="9005888" y="1566174"/>
                  <a:ext cx="17462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" h="2" extrusionOk="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24" name="Google Shape;524;p4"/>
                <p:cNvSpPr/>
                <p:nvPr/>
              </p:nvSpPr>
              <p:spPr>
                <a:xfrm>
                  <a:off x="1587500" y="1516937"/>
                  <a:ext cx="38100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" h="4" extrusionOk="0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25" name="Google Shape;525;p4"/>
                <p:cNvSpPr/>
                <p:nvPr/>
              </p:nvSpPr>
              <p:spPr>
                <a:xfrm>
                  <a:off x="1522413" y="1519399"/>
                  <a:ext cx="3016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6" extrusionOk="0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26" name="Google Shape;526;p4"/>
                <p:cNvSpPr/>
                <p:nvPr/>
              </p:nvSpPr>
              <p:spPr>
                <a:xfrm>
                  <a:off x="6650038" y="1573559"/>
                  <a:ext cx="33337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" h="4" extrusionOk="0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27" name="Google Shape;527;p4"/>
                <p:cNvSpPr/>
                <p:nvPr/>
              </p:nvSpPr>
              <p:spPr>
                <a:xfrm>
                  <a:off x="6162675" y="1566174"/>
                  <a:ext cx="15875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6" extrusionOk="0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528" name="Google Shape;528;p4"/>
                <p:cNvSpPr/>
                <p:nvPr/>
              </p:nvSpPr>
              <p:spPr>
                <a:xfrm>
                  <a:off x="5738813" y="1571097"/>
                  <a:ext cx="60325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" h="8" extrusionOk="0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</p:grpSp>
        </p:grpSp>
      </p:grpSp>
      <p:sp>
        <p:nvSpPr>
          <p:cNvPr id="529" name="Google Shape;529;p4"/>
          <p:cNvSpPr txBox="1">
            <a:spLocks noGrp="1"/>
          </p:cNvSpPr>
          <p:nvPr>
            <p:ph type="body" idx="1"/>
          </p:nvPr>
        </p:nvSpPr>
        <p:spPr>
          <a:xfrm>
            <a:off x="7905959" y="3411748"/>
            <a:ext cx="27432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nsolas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onsolas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onsolas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onsolas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30" name="Google Shape;530;p4"/>
          <p:cNvSpPr txBox="1">
            <a:spLocks noGrp="1"/>
          </p:cNvSpPr>
          <p:nvPr>
            <p:ph type="ftr" idx="11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31" name="Google Shape;531;p4"/>
          <p:cNvSpPr txBox="1">
            <a:spLocks noGrp="1"/>
          </p:cNvSpPr>
          <p:nvPr>
            <p:ph type="dt" idx="10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32" name="Google Shape;532;p4"/>
          <p:cNvSpPr txBox="1">
            <a:spLocks noGrp="1"/>
          </p:cNvSpPr>
          <p:nvPr>
            <p:ph type="sldNum" idx="12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5"/>
          <p:cNvSpPr txBox="1"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onsolas"/>
              <a:buNone/>
              <a:defRPr sz="4400" b="0" i="0" u="none" strike="noStrike" cap="non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grpSp>
        <p:nvGrpSpPr>
          <p:cNvPr id="535" name="Google Shape;535;p5" descr="Elemento grafico linea"/>
          <p:cNvGrpSpPr/>
          <p:nvPr/>
        </p:nvGrpSpPr>
        <p:grpSpPr>
          <a:xfrm>
            <a:off x="1584896" y="4724400"/>
            <a:ext cx="8631936" cy="64008"/>
            <a:chOff x="-4110038" y="2703513"/>
            <a:chExt cx="17394239" cy="160336"/>
          </a:xfrm>
        </p:grpSpPr>
        <p:sp>
          <p:nvSpPr>
            <p:cNvPr id="536" name="Google Shape;536;p5"/>
            <p:cNvSpPr/>
            <p:nvPr/>
          </p:nvSpPr>
          <p:spPr>
            <a:xfrm>
              <a:off x="12815888" y="2768600"/>
              <a:ext cx="468313" cy="19050"/>
            </a:xfrm>
            <a:custGeom>
              <a:avLst/>
              <a:gdLst/>
              <a:ahLst/>
              <a:cxnLst/>
              <a:rect l="l" t="t" r="r" b="b"/>
              <a:pathLst>
                <a:path w="244" h="8" extrusionOk="0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37" name="Google Shape;537;p5"/>
            <p:cNvSpPr/>
            <p:nvPr/>
          </p:nvSpPr>
          <p:spPr>
            <a:xfrm>
              <a:off x="12380913" y="2755900"/>
              <a:ext cx="461963" cy="26987"/>
            </a:xfrm>
            <a:custGeom>
              <a:avLst/>
              <a:gdLst/>
              <a:ahLst/>
              <a:cxnLst/>
              <a:rect l="l" t="t" r="r" b="b"/>
              <a:pathLst>
                <a:path w="241" h="12" extrusionOk="0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38" name="Google Shape;538;p5"/>
            <p:cNvSpPr/>
            <p:nvPr/>
          </p:nvSpPr>
          <p:spPr>
            <a:xfrm>
              <a:off x="12814300" y="2779713"/>
              <a:ext cx="1588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39" name="Google Shape;539;p5"/>
            <p:cNvSpPr/>
            <p:nvPr/>
          </p:nvSpPr>
          <p:spPr>
            <a:xfrm>
              <a:off x="2738437" y="2795588"/>
              <a:ext cx="425450" cy="15875"/>
            </a:xfrm>
            <a:custGeom>
              <a:avLst/>
              <a:gdLst/>
              <a:ahLst/>
              <a:cxnLst/>
              <a:rect l="l" t="t" r="r" b="b"/>
              <a:pathLst>
                <a:path w="222" h="7" extrusionOk="0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40" name="Google Shape;540;p5"/>
            <p:cNvSpPr/>
            <p:nvPr/>
          </p:nvSpPr>
          <p:spPr>
            <a:xfrm>
              <a:off x="-3646488" y="2800350"/>
              <a:ext cx="46038" cy="317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41" name="Google Shape;541;p5"/>
            <p:cNvSpPr/>
            <p:nvPr/>
          </p:nvSpPr>
          <p:spPr>
            <a:xfrm>
              <a:off x="2627312" y="2816225"/>
              <a:ext cx="63500" cy="4762"/>
            </a:xfrm>
            <a:custGeom>
              <a:avLst/>
              <a:gdLst/>
              <a:ahLst/>
              <a:cxnLst/>
              <a:rect l="l" t="t" r="r" b="b"/>
              <a:pathLst>
                <a:path w="33" h="2" extrusionOk="0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42" name="Google Shape;542;p5"/>
            <p:cNvSpPr/>
            <p:nvPr/>
          </p:nvSpPr>
          <p:spPr>
            <a:xfrm>
              <a:off x="3103562" y="2741613"/>
              <a:ext cx="28575" cy="3175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43" name="Google Shape;543;p5"/>
            <p:cNvSpPr/>
            <p:nvPr/>
          </p:nvSpPr>
          <p:spPr>
            <a:xfrm>
              <a:off x="1227137" y="2836863"/>
              <a:ext cx="20638" cy="0"/>
            </a:xfrm>
            <a:custGeom>
              <a:avLst/>
              <a:gdLst/>
              <a:ahLst/>
              <a:cxnLst/>
              <a:rect l="l" t="t" r="r" b="b"/>
              <a:pathLst>
                <a:path w="11" h="120000" extrusionOk="0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44" name="Google Shape;544;p5"/>
            <p:cNvSpPr/>
            <p:nvPr/>
          </p:nvSpPr>
          <p:spPr>
            <a:xfrm>
              <a:off x="3660775" y="2713038"/>
              <a:ext cx="331788" cy="20637"/>
            </a:xfrm>
            <a:custGeom>
              <a:avLst/>
              <a:gdLst/>
              <a:ahLst/>
              <a:cxnLst/>
              <a:rect l="l" t="t" r="r" b="b"/>
              <a:pathLst>
                <a:path w="173" h="9" extrusionOk="0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45" name="Google Shape;545;p5"/>
            <p:cNvSpPr/>
            <p:nvPr/>
          </p:nvSpPr>
          <p:spPr>
            <a:xfrm>
              <a:off x="-1674813" y="2768600"/>
              <a:ext cx="1588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46" name="Google Shape;546;p5"/>
            <p:cNvSpPr/>
            <p:nvPr/>
          </p:nvSpPr>
          <p:spPr>
            <a:xfrm>
              <a:off x="-1673225" y="2767013"/>
              <a:ext cx="36513" cy="1587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47" name="Google Shape;547;p5"/>
            <p:cNvSpPr/>
            <p:nvPr/>
          </p:nvSpPr>
          <p:spPr>
            <a:xfrm>
              <a:off x="2690812" y="2811463"/>
              <a:ext cx="47625" cy="4762"/>
            </a:xfrm>
            <a:custGeom>
              <a:avLst/>
              <a:gdLst/>
              <a:ahLst/>
              <a:cxnLst/>
              <a:rect l="l" t="t" r="r" b="b"/>
              <a:pathLst>
                <a:path w="25" h="2" extrusionOk="0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48" name="Google Shape;548;p5"/>
            <p:cNvSpPr/>
            <p:nvPr/>
          </p:nvSpPr>
          <p:spPr>
            <a:xfrm>
              <a:off x="2822575" y="2794000"/>
              <a:ext cx="163513" cy="4762"/>
            </a:xfrm>
            <a:custGeom>
              <a:avLst/>
              <a:gdLst/>
              <a:ahLst/>
              <a:cxnLst/>
              <a:rect l="l" t="t" r="r" b="b"/>
              <a:pathLst>
                <a:path w="85" h="2" extrusionOk="0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49" name="Google Shape;549;p5"/>
            <p:cNvSpPr/>
            <p:nvPr/>
          </p:nvSpPr>
          <p:spPr>
            <a:xfrm>
              <a:off x="715962" y="2809875"/>
              <a:ext cx="1911350" cy="50800"/>
            </a:xfrm>
            <a:custGeom>
              <a:avLst/>
              <a:gdLst/>
              <a:ahLst/>
              <a:cxnLst/>
              <a:rect l="l" t="t" r="r" b="b"/>
              <a:pathLst>
                <a:path w="996" h="23" extrusionOk="0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50" name="Google Shape;550;p5"/>
            <p:cNvSpPr/>
            <p:nvPr/>
          </p:nvSpPr>
          <p:spPr>
            <a:xfrm>
              <a:off x="1995487" y="2822575"/>
              <a:ext cx="20638" cy="0"/>
            </a:xfrm>
            <a:custGeom>
              <a:avLst/>
              <a:gdLst/>
              <a:ahLst/>
              <a:cxnLst/>
              <a:rect l="l" t="t" r="r" b="b"/>
              <a:pathLst>
                <a:path w="10" h="120000" extrusionOk="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51" name="Google Shape;551;p5"/>
            <p:cNvSpPr/>
            <p:nvPr/>
          </p:nvSpPr>
          <p:spPr>
            <a:xfrm>
              <a:off x="1630362" y="2830513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12" h="120000" extrusionOk="0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52" name="Google Shape;552;p5"/>
            <p:cNvSpPr/>
            <p:nvPr/>
          </p:nvSpPr>
          <p:spPr>
            <a:xfrm>
              <a:off x="2651125" y="2798763"/>
              <a:ext cx="46038" cy="1587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53" name="Google Shape;553;p5"/>
            <p:cNvSpPr/>
            <p:nvPr/>
          </p:nvSpPr>
          <p:spPr>
            <a:xfrm>
              <a:off x="2698750" y="2809875"/>
              <a:ext cx="19050" cy="1587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54" name="Google Shape;554;p5"/>
            <p:cNvSpPr/>
            <p:nvPr/>
          </p:nvSpPr>
          <p:spPr>
            <a:xfrm>
              <a:off x="469900" y="2800350"/>
              <a:ext cx="23813" cy="317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55" name="Google Shape;555;p5"/>
            <p:cNvSpPr/>
            <p:nvPr/>
          </p:nvSpPr>
          <p:spPr>
            <a:xfrm>
              <a:off x="998537" y="2811463"/>
              <a:ext cx="1076325" cy="20637"/>
            </a:xfrm>
            <a:custGeom>
              <a:avLst/>
              <a:gdLst/>
              <a:ahLst/>
              <a:cxnLst/>
              <a:rect l="l" t="t" r="r" b="b"/>
              <a:pathLst>
                <a:path w="561" h="9" extrusionOk="0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56" name="Google Shape;556;p5"/>
            <p:cNvSpPr/>
            <p:nvPr/>
          </p:nvSpPr>
          <p:spPr>
            <a:xfrm>
              <a:off x="2495550" y="2803525"/>
              <a:ext cx="17463" cy="0"/>
            </a:xfrm>
            <a:custGeom>
              <a:avLst/>
              <a:gdLst/>
              <a:ahLst/>
              <a:cxnLst/>
              <a:rect l="l" t="t" r="r" b="b"/>
              <a:pathLst>
                <a:path w="9" h="120000" extrusionOk="0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57" name="Google Shape;557;p5"/>
            <p:cNvSpPr/>
            <p:nvPr/>
          </p:nvSpPr>
          <p:spPr>
            <a:xfrm>
              <a:off x="2538412" y="2816225"/>
              <a:ext cx="1057275" cy="31750"/>
            </a:xfrm>
            <a:custGeom>
              <a:avLst/>
              <a:gdLst/>
              <a:ahLst/>
              <a:cxnLst/>
              <a:rect l="l" t="t" r="r" b="b"/>
              <a:pathLst>
                <a:path w="551" h="14" extrusionOk="0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58" name="Google Shape;558;p5"/>
            <p:cNvSpPr/>
            <p:nvPr/>
          </p:nvSpPr>
          <p:spPr>
            <a:xfrm>
              <a:off x="11777663" y="2757488"/>
              <a:ext cx="19050" cy="3175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59" name="Google Shape;559;p5"/>
            <p:cNvSpPr/>
            <p:nvPr/>
          </p:nvSpPr>
          <p:spPr>
            <a:xfrm>
              <a:off x="5983288" y="2741613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20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60" name="Google Shape;560;p5"/>
            <p:cNvSpPr/>
            <p:nvPr/>
          </p:nvSpPr>
          <p:spPr>
            <a:xfrm>
              <a:off x="6832600" y="2713038"/>
              <a:ext cx="53975" cy="1587"/>
            </a:xfrm>
            <a:custGeom>
              <a:avLst/>
              <a:gdLst/>
              <a:ahLst/>
              <a:cxnLst/>
              <a:rect l="l" t="t" r="r" b="b"/>
              <a:pathLst>
                <a:path w="28" h="1" extrusionOk="0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61" name="Google Shape;561;p5"/>
            <p:cNvSpPr/>
            <p:nvPr/>
          </p:nvSpPr>
          <p:spPr>
            <a:xfrm>
              <a:off x="11317288" y="2755900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5" h="120000" extrusionOk="0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62" name="Google Shape;562;p5"/>
            <p:cNvSpPr/>
            <p:nvPr/>
          </p:nvSpPr>
          <p:spPr>
            <a:xfrm>
              <a:off x="8534400" y="2735263"/>
              <a:ext cx="30163" cy="0"/>
            </a:xfrm>
            <a:custGeom>
              <a:avLst/>
              <a:gdLst/>
              <a:ahLst/>
              <a:cxnLst/>
              <a:rect l="l" t="t" r="r" b="b"/>
              <a:pathLst>
                <a:path w="16" h="120000" extrusionOk="0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63" name="Google Shape;563;p5"/>
            <p:cNvSpPr/>
            <p:nvPr/>
          </p:nvSpPr>
          <p:spPr>
            <a:xfrm>
              <a:off x="6821488" y="2714625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5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64" name="Google Shape;564;p5"/>
            <p:cNvSpPr/>
            <p:nvPr/>
          </p:nvSpPr>
          <p:spPr>
            <a:xfrm>
              <a:off x="5583238" y="2719388"/>
              <a:ext cx="25400" cy="0"/>
            </a:xfrm>
            <a:custGeom>
              <a:avLst/>
              <a:gdLst/>
              <a:ahLst/>
              <a:cxnLst/>
              <a:rect l="l" t="t" r="r" b="b"/>
              <a:pathLst>
                <a:path w="13" h="120000" extrusionOk="0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65" name="Google Shape;565;p5"/>
            <p:cNvSpPr/>
            <p:nvPr/>
          </p:nvSpPr>
          <p:spPr>
            <a:xfrm>
              <a:off x="5638800" y="2740025"/>
              <a:ext cx="23813" cy="158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66" name="Google Shape;566;p5"/>
            <p:cNvSpPr/>
            <p:nvPr/>
          </p:nvSpPr>
          <p:spPr>
            <a:xfrm>
              <a:off x="4303712" y="2728913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26" h="120000" extrusionOk="0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67" name="Google Shape;567;p5"/>
            <p:cNvSpPr/>
            <p:nvPr/>
          </p:nvSpPr>
          <p:spPr>
            <a:xfrm>
              <a:off x="5519738" y="2735263"/>
              <a:ext cx="9525" cy="3175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68" name="Google Shape;568;p5"/>
            <p:cNvSpPr/>
            <p:nvPr/>
          </p:nvSpPr>
          <p:spPr>
            <a:xfrm>
              <a:off x="12096750" y="278447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3" h="120000" extrusionOk="0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69" name="Google Shape;569;p5"/>
            <p:cNvSpPr/>
            <p:nvPr/>
          </p:nvSpPr>
          <p:spPr>
            <a:xfrm>
              <a:off x="12225338" y="2773363"/>
              <a:ext cx="46038" cy="0"/>
            </a:xfrm>
            <a:custGeom>
              <a:avLst/>
              <a:gdLst/>
              <a:ahLst/>
              <a:cxnLst/>
              <a:rect l="l" t="t" r="r" b="b"/>
              <a:pathLst>
                <a:path w="24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70" name="Google Shape;570;p5"/>
            <p:cNvSpPr/>
            <p:nvPr/>
          </p:nvSpPr>
          <p:spPr>
            <a:xfrm>
              <a:off x="9274175" y="2746375"/>
              <a:ext cx="55563" cy="4762"/>
            </a:xfrm>
            <a:custGeom>
              <a:avLst/>
              <a:gdLst/>
              <a:ahLst/>
              <a:cxnLst/>
              <a:rect l="l" t="t" r="r" b="b"/>
              <a:pathLst>
                <a:path w="29" h="2" extrusionOk="0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71" name="Google Shape;571;p5"/>
            <p:cNvSpPr/>
            <p:nvPr/>
          </p:nvSpPr>
          <p:spPr>
            <a:xfrm>
              <a:off x="11847513" y="2827338"/>
              <a:ext cx="34925" cy="3175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72" name="Google Shape;572;p5"/>
            <p:cNvSpPr/>
            <p:nvPr/>
          </p:nvSpPr>
          <p:spPr>
            <a:xfrm>
              <a:off x="11882438" y="2825750"/>
              <a:ext cx="25400" cy="1587"/>
            </a:xfrm>
            <a:custGeom>
              <a:avLst/>
              <a:gdLst/>
              <a:ahLst/>
              <a:cxnLst/>
              <a:rect l="l" t="t" r="r" b="b"/>
              <a:pathLst>
                <a:path w="14" h="1" extrusionOk="0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73" name="Google Shape;573;p5"/>
            <p:cNvSpPr/>
            <p:nvPr/>
          </p:nvSpPr>
          <p:spPr>
            <a:xfrm>
              <a:off x="8915400" y="2809875"/>
              <a:ext cx="15875" cy="1587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74" name="Google Shape;574;p5"/>
            <p:cNvSpPr/>
            <p:nvPr/>
          </p:nvSpPr>
          <p:spPr>
            <a:xfrm>
              <a:off x="12109450" y="2752725"/>
              <a:ext cx="454025" cy="23812"/>
            </a:xfrm>
            <a:custGeom>
              <a:avLst/>
              <a:gdLst/>
              <a:ahLst/>
              <a:cxnLst/>
              <a:rect l="l" t="t" r="r" b="b"/>
              <a:pathLst>
                <a:path w="236" h="10" extrusionOk="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75" name="Google Shape;575;p5"/>
            <p:cNvSpPr/>
            <p:nvPr/>
          </p:nvSpPr>
          <p:spPr>
            <a:xfrm>
              <a:off x="12182475" y="2816225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5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76" name="Google Shape;576;p5"/>
            <p:cNvSpPr/>
            <p:nvPr/>
          </p:nvSpPr>
          <p:spPr>
            <a:xfrm>
              <a:off x="4348162" y="2827338"/>
              <a:ext cx="17463" cy="3175"/>
            </a:xfrm>
            <a:custGeom>
              <a:avLst/>
              <a:gdLst/>
              <a:ahLst/>
              <a:cxnLst/>
              <a:rect l="l" t="t" r="r" b="b"/>
              <a:pathLst>
                <a:path w="9" h="1" extrusionOk="0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77" name="Google Shape;577;p5"/>
            <p:cNvSpPr/>
            <p:nvPr/>
          </p:nvSpPr>
          <p:spPr>
            <a:xfrm>
              <a:off x="12071350" y="279082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78" name="Google Shape;578;p5"/>
            <p:cNvSpPr/>
            <p:nvPr/>
          </p:nvSpPr>
          <p:spPr>
            <a:xfrm>
              <a:off x="4754563" y="2827338"/>
              <a:ext cx="4763" cy="0"/>
            </a:xfrm>
            <a:custGeom>
              <a:avLst/>
              <a:gdLst/>
              <a:ahLst/>
              <a:cxnLst/>
              <a:rect l="l" t="t" r="r" b="b"/>
              <a:pathLst>
                <a:path w="2" h="120000" extrusionOk="0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79" name="Google Shape;579;p5"/>
            <p:cNvSpPr/>
            <p:nvPr/>
          </p:nvSpPr>
          <p:spPr>
            <a:xfrm>
              <a:off x="4852988" y="2719388"/>
              <a:ext cx="9525" cy="3175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80" name="Google Shape;580;p5"/>
            <p:cNvSpPr/>
            <p:nvPr/>
          </p:nvSpPr>
          <p:spPr>
            <a:xfrm>
              <a:off x="4759325" y="282733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81" name="Google Shape;581;p5"/>
            <p:cNvSpPr/>
            <p:nvPr/>
          </p:nvSpPr>
          <p:spPr>
            <a:xfrm>
              <a:off x="6654800" y="2805113"/>
              <a:ext cx="19050" cy="1587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82" name="Google Shape;582;p5"/>
            <p:cNvSpPr/>
            <p:nvPr/>
          </p:nvSpPr>
          <p:spPr>
            <a:xfrm>
              <a:off x="6289675" y="279876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3" h="120000" extrusionOk="0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83" name="Google Shape;583;p5"/>
            <p:cNvSpPr/>
            <p:nvPr/>
          </p:nvSpPr>
          <p:spPr>
            <a:xfrm>
              <a:off x="9140825" y="2725738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23" h="120000" extrusionOk="0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84" name="Google Shape;584;p5"/>
            <p:cNvSpPr/>
            <p:nvPr/>
          </p:nvSpPr>
          <p:spPr>
            <a:xfrm>
              <a:off x="4737100" y="2827338"/>
              <a:ext cx="17463" cy="3175"/>
            </a:xfrm>
            <a:custGeom>
              <a:avLst/>
              <a:gdLst/>
              <a:ahLst/>
              <a:cxnLst/>
              <a:rect l="l" t="t" r="r" b="b"/>
              <a:pathLst>
                <a:path w="9" h="1" extrusionOk="0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85" name="Google Shape;585;p5"/>
            <p:cNvSpPr/>
            <p:nvPr/>
          </p:nvSpPr>
          <p:spPr>
            <a:xfrm>
              <a:off x="7239000" y="2779713"/>
              <a:ext cx="11113" cy="3175"/>
            </a:xfrm>
            <a:custGeom>
              <a:avLst/>
              <a:gdLst/>
              <a:ahLst/>
              <a:cxnLst/>
              <a:rect l="l" t="t" r="r" b="b"/>
              <a:pathLst>
                <a:path w="6" h="1" extrusionOk="0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86" name="Google Shape;586;p5"/>
            <p:cNvSpPr/>
            <p:nvPr/>
          </p:nvSpPr>
          <p:spPr>
            <a:xfrm>
              <a:off x="7181850" y="2773363"/>
              <a:ext cx="468313" cy="15875"/>
            </a:xfrm>
            <a:custGeom>
              <a:avLst/>
              <a:gdLst/>
              <a:ahLst/>
              <a:cxnLst/>
              <a:rect l="l" t="t" r="r" b="b"/>
              <a:pathLst>
                <a:path w="244" h="7" extrusionOk="0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87" name="Google Shape;587;p5"/>
            <p:cNvSpPr/>
            <p:nvPr/>
          </p:nvSpPr>
          <p:spPr>
            <a:xfrm>
              <a:off x="7407275" y="2787650"/>
              <a:ext cx="26988" cy="0"/>
            </a:xfrm>
            <a:custGeom>
              <a:avLst/>
              <a:gdLst/>
              <a:ahLst/>
              <a:cxnLst/>
              <a:rect l="l" t="t" r="r" b="b"/>
              <a:pathLst>
                <a:path w="14" h="120000" extrusionOk="0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88" name="Google Shape;588;p5"/>
            <p:cNvSpPr/>
            <p:nvPr/>
          </p:nvSpPr>
          <p:spPr>
            <a:xfrm>
              <a:off x="8123238" y="2794000"/>
              <a:ext cx="31750" cy="1587"/>
            </a:xfrm>
            <a:custGeom>
              <a:avLst/>
              <a:gdLst/>
              <a:ahLst/>
              <a:cxnLst/>
              <a:rect l="l" t="t" r="r" b="b"/>
              <a:pathLst>
                <a:path w="16" h="1" extrusionOk="0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89" name="Google Shape;589;p5"/>
            <p:cNvSpPr/>
            <p:nvPr/>
          </p:nvSpPr>
          <p:spPr>
            <a:xfrm>
              <a:off x="3070225" y="2794000"/>
              <a:ext cx="101600" cy="4762"/>
            </a:xfrm>
            <a:custGeom>
              <a:avLst/>
              <a:gdLst/>
              <a:ahLst/>
              <a:cxnLst/>
              <a:rect l="l" t="t" r="r" b="b"/>
              <a:pathLst>
                <a:path w="53" h="2" extrusionOk="0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90" name="Google Shape;590;p5"/>
            <p:cNvSpPr/>
            <p:nvPr/>
          </p:nvSpPr>
          <p:spPr>
            <a:xfrm>
              <a:off x="9963150" y="2778125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21" h="120000" extrusionOk="0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91" name="Google Shape;591;p5"/>
            <p:cNvSpPr/>
            <p:nvPr/>
          </p:nvSpPr>
          <p:spPr>
            <a:xfrm>
              <a:off x="7523163" y="2773363"/>
              <a:ext cx="30163" cy="3175"/>
            </a:xfrm>
            <a:custGeom>
              <a:avLst/>
              <a:gdLst/>
              <a:ahLst/>
              <a:cxnLst/>
              <a:rect l="l" t="t" r="r" b="b"/>
              <a:pathLst>
                <a:path w="16" h="1" extrusionOk="0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92" name="Google Shape;592;p5"/>
            <p:cNvSpPr/>
            <p:nvPr/>
          </p:nvSpPr>
          <p:spPr>
            <a:xfrm>
              <a:off x="10009188" y="2787650"/>
              <a:ext cx="115888" cy="3175"/>
            </a:xfrm>
            <a:custGeom>
              <a:avLst/>
              <a:gdLst/>
              <a:ahLst/>
              <a:cxnLst/>
              <a:rect l="l" t="t" r="r" b="b"/>
              <a:pathLst>
                <a:path w="60" h="2" extrusionOk="0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93" name="Google Shape;593;p5"/>
            <p:cNvSpPr/>
            <p:nvPr/>
          </p:nvSpPr>
          <p:spPr>
            <a:xfrm>
              <a:off x="10125075" y="2789238"/>
              <a:ext cx="1588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94" name="Google Shape;594;p5"/>
            <p:cNvSpPr/>
            <p:nvPr/>
          </p:nvSpPr>
          <p:spPr>
            <a:xfrm>
              <a:off x="-4110038" y="2703513"/>
              <a:ext cx="16486189" cy="134937"/>
            </a:xfrm>
            <a:custGeom>
              <a:avLst/>
              <a:gdLst/>
              <a:ahLst/>
              <a:cxnLst/>
              <a:rect l="l" t="t" r="r" b="b"/>
              <a:pathLst>
                <a:path w="8594" h="60" extrusionOk="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95" name="Google Shape;595;p5"/>
            <p:cNvSpPr/>
            <p:nvPr/>
          </p:nvSpPr>
          <p:spPr>
            <a:xfrm>
              <a:off x="12117388" y="2779713"/>
              <a:ext cx="127000" cy="4762"/>
            </a:xfrm>
            <a:custGeom>
              <a:avLst/>
              <a:gdLst/>
              <a:ahLst/>
              <a:cxnLst/>
              <a:rect l="l" t="t" r="r" b="b"/>
              <a:pathLst>
                <a:path w="66" h="2" extrusionOk="0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96" name="Google Shape;596;p5"/>
            <p:cNvSpPr/>
            <p:nvPr/>
          </p:nvSpPr>
          <p:spPr>
            <a:xfrm>
              <a:off x="12182475" y="2787650"/>
              <a:ext cx="79375" cy="1587"/>
            </a:xfrm>
            <a:custGeom>
              <a:avLst/>
              <a:gdLst/>
              <a:ahLst/>
              <a:cxnLst/>
              <a:rect l="l" t="t" r="r" b="b"/>
              <a:pathLst>
                <a:path w="41" h="1" extrusionOk="0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97" name="Google Shape;597;p5"/>
            <p:cNvSpPr/>
            <p:nvPr/>
          </p:nvSpPr>
          <p:spPr>
            <a:xfrm>
              <a:off x="12307888" y="2809875"/>
              <a:ext cx="249238" cy="15875"/>
            </a:xfrm>
            <a:custGeom>
              <a:avLst/>
              <a:gdLst/>
              <a:ahLst/>
              <a:cxnLst/>
              <a:rect l="l" t="t" r="r" b="b"/>
              <a:pathLst>
                <a:path w="130" h="7" extrusionOk="0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98" name="Google Shape;598;p5"/>
            <p:cNvSpPr/>
            <p:nvPr/>
          </p:nvSpPr>
          <p:spPr>
            <a:xfrm>
              <a:off x="12252325" y="2825750"/>
              <a:ext cx="73025" cy="1587"/>
            </a:xfrm>
            <a:custGeom>
              <a:avLst/>
              <a:gdLst/>
              <a:ahLst/>
              <a:cxnLst/>
              <a:rect l="l" t="t" r="r" b="b"/>
              <a:pathLst>
                <a:path w="38" h="1" extrusionOk="0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599" name="Google Shape;599;p5"/>
            <p:cNvSpPr/>
            <p:nvPr/>
          </p:nvSpPr>
          <p:spPr>
            <a:xfrm>
              <a:off x="10779125" y="2733675"/>
              <a:ext cx="66675" cy="4762"/>
            </a:xfrm>
            <a:custGeom>
              <a:avLst/>
              <a:gdLst/>
              <a:ahLst/>
              <a:cxnLst/>
              <a:rect l="l" t="t" r="r" b="b"/>
              <a:pathLst>
                <a:path w="35" h="2" extrusionOk="0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00" name="Google Shape;600;p5"/>
            <p:cNvSpPr/>
            <p:nvPr/>
          </p:nvSpPr>
          <p:spPr>
            <a:xfrm>
              <a:off x="-2471738" y="2738438"/>
              <a:ext cx="496888" cy="1587"/>
            </a:xfrm>
            <a:custGeom>
              <a:avLst/>
              <a:gdLst/>
              <a:ahLst/>
              <a:cxnLst/>
              <a:rect l="l" t="t" r="r" b="b"/>
              <a:pathLst>
                <a:path w="259" h="1" extrusionOk="0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01" name="Google Shape;601;p5"/>
            <p:cNvSpPr/>
            <p:nvPr/>
          </p:nvSpPr>
          <p:spPr>
            <a:xfrm>
              <a:off x="9136063" y="2735263"/>
              <a:ext cx="387350" cy="14287"/>
            </a:xfrm>
            <a:custGeom>
              <a:avLst/>
              <a:gdLst/>
              <a:ahLst/>
              <a:cxnLst/>
              <a:rect l="l" t="t" r="r" b="b"/>
              <a:pathLst>
                <a:path w="202" h="6" extrusionOk="0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02" name="Google Shape;602;p5"/>
            <p:cNvSpPr/>
            <p:nvPr/>
          </p:nvSpPr>
          <p:spPr>
            <a:xfrm>
              <a:off x="9139238" y="2725738"/>
              <a:ext cx="142875" cy="9525"/>
            </a:xfrm>
            <a:custGeom>
              <a:avLst/>
              <a:gdLst/>
              <a:ahLst/>
              <a:cxnLst/>
              <a:rect l="l" t="t" r="r" b="b"/>
              <a:pathLst>
                <a:path w="75" h="4" extrusionOk="0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03" name="Google Shape;603;p5"/>
            <p:cNvSpPr/>
            <p:nvPr/>
          </p:nvSpPr>
          <p:spPr>
            <a:xfrm>
              <a:off x="9805988" y="2817813"/>
              <a:ext cx="39688" cy="3175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04" name="Google Shape;604;p5"/>
            <p:cNvSpPr/>
            <p:nvPr/>
          </p:nvSpPr>
          <p:spPr>
            <a:xfrm>
              <a:off x="8580438" y="2725738"/>
              <a:ext cx="66675" cy="317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05" name="Google Shape;605;p5"/>
            <p:cNvSpPr/>
            <p:nvPr/>
          </p:nvSpPr>
          <p:spPr>
            <a:xfrm>
              <a:off x="8647113" y="2725738"/>
              <a:ext cx="15875" cy="3175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06" name="Google Shape;606;p5"/>
            <p:cNvSpPr/>
            <p:nvPr/>
          </p:nvSpPr>
          <p:spPr>
            <a:xfrm>
              <a:off x="9794875" y="2830513"/>
              <a:ext cx="90488" cy="1587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07" name="Google Shape;607;p5"/>
            <p:cNvSpPr/>
            <p:nvPr/>
          </p:nvSpPr>
          <p:spPr>
            <a:xfrm>
              <a:off x="9232900" y="2795588"/>
              <a:ext cx="84138" cy="3175"/>
            </a:xfrm>
            <a:custGeom>
              <a:avLst/>
              <a:gdLst/>
              <a:ahLst/>
              <a:cxnLst/>
              <a:rect l="l" t="t" r="r" b="b"/>
              <a:pathLst>
                <a:path w="44" h="1" extrusionOk="0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08" name="Google Shape;608;p5"/>
            <p:cNvSpPr/>
            <p:nvPr/>
          </p:nvSpPr>
          <p:spPr>
            <a:xfrm>
              <a:off x="8158163" y="2725738"/>
              <a:ext cx="71438" cy="317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09" name="Google Shape;609;p5"/>
            <p:cNvSpPr/>
            <p:nvPr/>
          </p:nvSpPr>
          <p:spPr>
            <a:xfrm>
              <a:off x="8734425" y="2814638"/>
              <a:ext cx="144463" cy="3175"/>
            </a:xfrm>
            <a:custGeom>
              <a:avLst/>
              <a:gdLst/>
              <a:ahLst/>
              <a:cxnLst/>
              <a:rect l="l" t="t" r="r" b="b"/>
              <a:pathLst>
                <a:path w="76" h="2" extrusionOk="0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10" name="Google Shape;610;p5"/>
            <p:cNvSpPr/>
            <p:nvPr/>
          </p:nvSpPr>
          <p:spPr>
            <a:xfrm>
              <a:off x="8023225" y="2782888"/>
              <a:ext cx="26988" cy="1587"/>
            </a:xfrm>
            <a:custGeom>
              <a:avLst/>
              <a:gdLst/>
              <a:ahLst/>
              <a:cxnLst/>
              <a:rect l="l" t="t" r="r" b="b"/>
              <a:pathLst>
                <a:path w="14" h="1" extrusionOk="0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11" name="Google Shape;611;p5"/>
            <p:cNvSpPr/>
            <p:nvPr/>
          </p:nvSpPr>
          <p:spPr>
            <a:xfrm>
              <a:off x="8050213" y="2782888"/>
              <a:ext cx="77788" cy="1587"/>
            </a:xfrm>
            <a:custGeom>
              <a:avLst/>
              <a:gdLst/>
              <a:ahLst/>
              <a:cxnLst/>
              <a:rect l="l" t="t" r="r" b="b"/>
              <a:pathLst>
                <a:path w="40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12" name="Google Shape;612;p5"/>
            <p:cNvSpPr/>
            <p:nvPr/>
          </p:nvSpPr>
          <p:spPr>
            <a:xfrm>
              <a:off x="7715250" y="2779713"/>
              <a:ext cx="90488" cy="7937"/>
            </a:xfrm>
            <a:custGeom>
              <a:avLst/>
              <a:gdLst/>
              <a:ahLst/>
              <a:cxnLst/>
              <a:rect l="l" t="t" r="r" b="b"/>
              <a:pathLst>
                <a:path w="47" h="3" extrusionOk="0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13" name="Google Shape;613;p5"/>
            <p:cNvSpPr/>
            <p:nvPr/>
          </p:nvSpPr>
          <p:spPr>
            <a:xfrm>
              <a:off x="6508750" y="2713038"/>
              <a:ext cx="247650" cy="6350"/>
            </a:xfrm>
            <a:custGeom>
              <a:avLst/>
              <a:gdLst/>
              <a:ahLst/>
              <a:cxnLst/>
              <a:rect l="l" t="t" r="r" b="b"/>
              <a:pathLst>
                <a:path w="129" h="3" extrusionOk="0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14" name="Google Shape;614;p5"/>
            <p:cNvSpPr/>
            <p:nvPr/>
          </p:nvSpPr>
          <p:spPr>
            <a:xfrm>
              <a:off x="6756400" y="2713038"/>
              <a:ext cx="33338" cy="0"/>
            </a:xfrm>
            <a:custGeom>
              <a:avLst/>
              <a:gdLst/>
              <a:ahLst/>
              <a:cxnLst/>
              <a:rect l="l" t="t" r="r" b="b"/>
              <a:pathLst>
                <a:path w="18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15" name="Google Shape;615;p5"/>
            <p:cNvSpPr/>
            <p:nvPr/>
          </p:nvSpPr>
          <p:spPr>
            <a:xfrm>
              <a:off x="8047038" y="2820988"/>
              <a:ext cx="58738" cy="4762"/>
            </a:xfrm>
            <a:custGeom>
              <a:avLst/>
              <a:gdLst/>
              <a:ahLst/>
              <a:cxnLst/>
              <a:rect l="l" t="t" r="r" b="b"/>
              <a:pathLst>
                <a:path w="31" h="2" extrusionOk="0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16" name="Google Shape;616;p5"/>
            <p:cNvSpPr/>
            <p:nvPr/>
          </p:nvSpPr>
          <p:spPr>
            <a:xfrm>
              <a:off x="6348413" y="2711451"/>
              <a:ext cx="82550" cy="1587"/>
            </a:xfrm>
            <a:custGeom>
              <a:avLst/>
              <a:gdLst/>
              <a:ahLst/>
              <a:cxnLst/>
              <a:rect l="l" t="t" r="r" b="b"/>
              <a:pathLst>
                <a:path w="43" h="1" extrusionOk="0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17" name="Google Shape;617;p5"/>
            <p:cNvSpPr/>
            <p:nvPr/>
          </p:nvSpPr>
          <p:spPr>
            <a:xfrm>
              <a:off x="6734175" y="2771775"/>
              <a:ext cx="96838" cy="6350"/>
            </a:xfrm>
            <a:custGeom>
              <a:avLst/>
              <a:gdLst/>
              <a:ahLst/>
              <a:cxnLst/>
              <a:rect l="l" t="t" r="r" b="b"/>
              <a:pathLst>
                <a:path w="50" h="3" extrusionOk="0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18" name="Google Shape;618;p5"/>
            <p:cNvSpPr/>
            <p:nvPr/>
          </p:nvSpPr>
          <p:spPr>
            <a:xfrm>
              <a:off x="6091238" y="2722563"/>
              <a:ext cx="95250" cy="7937"/>
            </a:xfrm>
            <a:custGeom>
              <a:avLst/>
              <a:gdLst/>
              <a:ahLst/>
              <a:cxnLst/>
              <a:rect l="l" t="t" r="r" b="b"/>
              <a:pathLst>
                <a:path w="49" h="4" extrusionOk="0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19" name="Google Shape;619;p5"/>
            <p:cNvSpPr/>
            <p:nvPr/>
          </p:nvSpPr>
          <p:spPr>
            <a:xfrm>
              <a:off x="6559550" y="2773363"/>
              <a:ext cx="80963" cy="3175"/>
            </a:xfrm>
            <a:custGeom>
              <a:avLst/>
              <a:gdLst/>
              <a:ahLst/>
              <a:cxnLst/>
              <a:rect l="l" t="t" r="r" b="b"/>
              <a:pathLst>
                <a:path w="42" h="1" extrusionOk="0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20" name="Google Shape;620;p5"/>
            <p:cNvSpPr/>
            <p:nvPr/>
          </p:nvSpPr>
          <p:spPr>
            <a:xfrm>
              <a:off x="6640513" y="2806700"/>
              <a:ext cx="227013" cy="15875"/>
            </a:xfrm>
            <a:custGeom>
              <a:avLst/>
              <a:gdLst/>
              <a:ahLst/>
              <a:cxnLst/>
              <a:rect l="l" t="t" r="r" b="b"/>
              <a:pathLst>
                <a:path w="118" h="7" extrusionOk="0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21" name="Google Shape;621;p5"/>
            <p:cNvSpPr/>
            <p:nvPr/>
          </p:nvSpPr>
          <p:spPr>
            <a:xfrm>
              <a:off x="6661150" y="2814638"/>
              <a:ext cx="34925" cy="1587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22" name="Google Shape;622;p5"/>
            <p:cNvSpPr/>
            <p:nvPr/>
          </p:nvSpPr>
          <p:spPr>
            <a:xfrm>
              <a:off x="5661025" y="2789238"/>
              <a:ext cx="23813" cy="1587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23" name="Google Shape;623;p5"/>
            <p:cNvSpPr/>
            <p:nvPr/>
          </p:nvSpPr>
          <p:spPr>
            <a:xfrm>
              <a:off x="6162675" y="2814638"/>
              <a:ext cx="258763" cy="7937"/>
            </a:xfrm>
            <a:custGeom>
              <a:avLst/>
              <a:gdLst/>
              <a:ahLst/>
              <a:cxnLst/>
              <a:rect l="l" t="t" r="r" b="b"/>
              <a:pathLst>
                <a:path w="135" h="4" extrusionOk="0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24" name="Google Shape;624;p5"/>
            <p:cNvSpPr/>
            <p:nvPr/>
          </p:nvSpPr>
          <p:spPr>
            <a:xfrm>
              <a:off x="5019675" y="2713038"/>
              <a:ext cx="73025" cy="4762"/>
            </a:xfrm>
            <a:custGeom>
              <a:avLst/>
              <a:gdLst/>
              <a:ahLst/>
              <a:cxnLst/>
              <a:rect l="l" t="t" r="r" b="b"/>
              <a:pathLst>
                <a:path w="38" h="2" extrusionOk="0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25" name="Google Shape;625;p5"/>
            <p:cNvSpPr/>
            <p:nvPr/>
          </p:nvSpPr>
          <p:spPr>
            <a:xfrm>
              <a:off x="5021263" y="2713038"/>
              <a:ext cx="11113" cy="0"/>
            </a:xfrm>
            <a:custGeom>
              <a:avLst/>
              <a:gdLst/>
              <a:ahLst/>
              <a:cxnLst/>
              <a:rect l="l" t="t" r="r" b="b"/>
              <a:pathLst>
                <a:path w="6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26" name="Google Shape;626;p5"/>
            <p:cNvSpPr/>
            <p:nvPr/>
          </p:nvSpPr>
          <p:spPr>
            <a:xfrm>
              <a:off x="5864225" y="2784475"/>
              <a:ext cx="101600" cy="4762"/>
            </a:xfrm>
            <a:custGeom>
              <a:avLst/>
              <a:gdLst/>
              <a:ahLst/>
              <a:cxnLst/>
              <a:rect l="l" t="t" r="r" b="b"/>
              <a:pathLst>
                <a:path w="53" h="2" extrusionOk="0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27" name="Google Shape;627;p5"/>
            <p:cNvSpPr/>
            <p:nvPr/>
          </p:nvSpPr>
          <p:spPr>
            <a:xfrm>
              <a:off x="4703763" y="2722563"/>
              <a:ext cx="84138" cy="1587"/>
            </a:xfrm>
            <a:custGeom>
              <a:avLst/>
              <a:gdLst/>
              <a:ahLst/>
              <a:cxnLst/>
              <a:rect l="l" t="t" r="r" b="b"/>
              <a:pathLst>
                <a:path w="44" h="1" extrusionOk="0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28" name="Google Shape;628;p5"/>
            <p:cNvSpPr/>
            <p:nvPr/>
          </p:nvSpPr>
          <p:spPr>
            <a:xfrm>
              <a:off x="4264025" y="2713038"/>
              <a:ext cx="77788" cy="4762"/>
            </a:xfrm>
            <a:custGeom>
              <a:avLst/>
              <a:gdLst/>
              <a:ahLst/>
              <a:cxnLst/>
              <a:rect l="l" t="t" r="r" b="b"/>
              <a:pathLst>
                <a:path w="41" h="2" extrusionOk="0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29" name="Google Shape;629;p5"/>
            <p:cNvSpPr/>
            <p:nvPr/>
          </p:nvSpPr>
          <p:spPr>
            <a:xfrm>
              <a:off x="4800600" y="2822575"/>
              <a:ext cx="117475" cy="7937"/>
            </a:xfrm>
            <a:custGeom>
              <a:avLst/>
              <a:gdLst/>
              <a:ahLst/>
              <a:cxnLst/>
              <a:rect l="l" t="t" r="r" b="b"/>
              <a:pathLst>
                <a:path w="61" h="3" extrusionOk="0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30" name="Google Shape;630;p5"/>
            <p:cNvSpPr/>
            <p:nvPr/>
          </p:nvSpPr>
          <p:spPr>
            <a:xfrm>
              <a:off x="187325" y="2714625"/>
              <a:ext cx="1925638" cy="31750"/>
            </a:xfrm>
            <a:custGeom>
              <a:avLst/>
              <a:gdLst/>
              <a:ahLst/>
              <a:cxnLst/>
              <a:rect l="l" t="t" r="r" b="b"/>
              <a:pathLst>
                <a:path w="1004" h="14" extrusionOk="0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31" name="Google Shape;631;p5"/>
            <p:cNvSpPr/>
            <p:nvPr/>
          </p:nvSpPr>
          <p:spPr>
            <a:xfrm>
              <a:off x="1947862" y="2735263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25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32" name="Google Shape;632;p5"/>
            <p:cNvSpPr/>
            <p:nvPr/>
          </p:nvSpPr>
          <p:spPr>
            <a:xfrm>
              <a:off x="112712" y="2724150"/>
              <a:ext cx="74613" cy="0"/>
            </a:xfrm>
            <a:custGeom>
              <a:avLst/>
              <a:gdLst/>
              <a:ahLst/>
              <a:cxnLst/>
              <a:rect l="l" t="t" r="r" b="b"/>
              <a:pathLst>
                <a:path w="39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33" name="Google Shape;633;p5"/>
            <p:cNvSpPr/>
            <p:nvPr/>
          </p:nvSpPr>
          <p:spPr>
            <a:xfrm>
              <a:off x="2187575" y="2717800"/>
              <a:ext cx="176213" cy="6350"/>
            </a:xfrm>
            <a:custGeom>
              <a:avLst/>
              <a:gdLst/>
              <a:ahLst/>
              <a:cxnLst/>
              <a:rect l="l" t="t" r="r" b="b"/>
              <a:pathLst>
                <a:path w="92" h="3" extrusionOk="0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34" name="Google Shape;634;p5"/>
            <p:cNvSpPr/>
            <p:nvPr/>
          </p:nvSpPr>
          <p:spPr>
            <a:xfrm>
              <a:off x="2112962" y="2714625"/>
              <a:ext cx="90488" cy="4762"/>
            </a:xfrm>
            <a:custGeom>
              <a:avLst/>
              <a:gdLst/>
              <a:ahLst/>
              <a:cxnLst/>
              <a:rect l="l" t="t" r="r" b="b"/>
              <a:pathLst>
                <a:path w="47" h="2" extrusionOk="0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35" name="Google Shape;635;p5"/>
            <p:cNvSpPr/>
            <p:nvPr/>
          </p:nvSpPr>
          <p:spPr>
            <a:xfrm>
              <a:off x="2101850" y="2811463"/>
              <a:ext cx="71438" cy="317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36" name="Google Shape;636;p5"/>
            <p:cNvSpPr/>
            <p:nvPr/>
          </p:nvSpPr>
          <p:spPr>
            <a:xfrm>
              <a:off x="1724025" y="2805113"/>
              <a:ext cx="120650" cy="4762"/>
            </a:xfrm>
            <a:custGeom>
              <a:avLst/>
              <a:gdLst/>
              <a:ahLst/>
              <a:cxnLst/>
              <a:rect l="l" t="t" r="r" b="b"/>
              <a:pathLst>
                <a:path w="63" h="2" extrusionOk="0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37" name="Google Shape;637;p5"/>
            <p:cNvSpPr/>
            <p:nvPr/>
          </p:nvSpPr>
          <p:spPr>
            <a:xfrm>
              <a:off x="1744662" y="2833688"/>
              <a:ext cx="73025" cy="3175"/>
            </a:xfrm>
            <a:custGeom>
              <a:avLst/>
              <a:gdLst/>
              <a:ahLst/>
              <a:cxnLst/>
              <a:rect l="l" t="t" r="r" b="b"/>
              <a:pathLst>
                <a:path w="38" h="1" extrusionOk="0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38" name="Google Shape;638;p5"/>
            <p:cNvSpPr/>
            <p:nvPr/>
          </p:nvSpPr>
          <p:spPr>
            <a:xfrm>
              <a:off x="-474663" y="2741613"/>
              <a:ext cx="34925" cy="0"/>
            </a:xfrm>
            <a:custGeom>
              <a:avLst/>
              <a:gdLst/>
              <a:ahLst/>
              <a:cxnLst/>
              <a:rect l="l" t="t" r="r" b="b"/>
              <a:pathLst>
                <a:path w="18" h="120000" extrusionOk="0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39" name="Google Shape;639;p5"/>
            <p:cNvSpPr/>
            <p:nvPr/>
          </p:nvSpPr>
          <p:spPr>
            <a:xfrm>
              <a:off x="-947738" y="2725738"/>
              <a:ext cx="1239838" cy="19050"/>
            </a:xfrm>
            <a:custGeom>
              <a:avLst/>
              <a:gdLst/>
              <a:ahLst/>
              <a:cxnLst/>
              <a:rect l="l" t="t" r="r" b="b"/>
              <a:pathLst>
                <a:path w="647" h="8" extrusionOk="0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40" name="Google Shape;640;p5"/>
            <p:cNvSpPr/>
            <p:nvPr/>
          </p:nvSpPr>
          <p:spPr>
            <a:xfrm>
              <a:off x="-1944688" y="2741613"/>
              <a:ext cx="4763" cy="0"/>
            </a:xfrm>
            <a:custGeom>
              <a:avLst/>
              <a:gdLst/>
              <a:ahLst/>
              <a:cxnLst/>
              <a:rect l="l" t="t" r="r" b="b"/>
              <a:pathLst>
                <a:path w="2" h="120000" extrusionOk="0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41" name="Google Shape;641;p5"/>
            <p:cNvSpPr/>
            <p:nvPr/>
          </p:nvSpPr>
          <p:spPr>
            <a:xfrm>
              <a:off x="-1939925" y="2735263"/>
              <a:ext cx="173038" cy="6350"/>
            </a:xfrm>
            <a:custGeom>
              <a:avLst/>
              <a:gdLst/>
              <a:ahLst/>
              <a:cxnLst/>
              <a:rect l="l" t="t" r="r" b="b"/>
              <a:pathLst>
                <a:path w="90" h="3" extrusionOk="0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42" name="Google Shape;642;p5"/>
            <p:cNvSpPr/>
            <p:nvPr/>
          </p:nvSpPr>
          <p:spPr>
            <a:xfrm>
              <a:off x="-1773238" y="2733675"/>
              <a:ext cx="123825" cy="12700"/>
            </a:xfrm>
            <a:custGeom>
              <a:avLst/>
              <a:gdLst/>
              <a:ahLst/>
              <a:cxnLst/>
              <a:rect l="l" t="t" r="r" b="b"/>
              <a:pathLst>
                <a:path w="65" h="6" extrusionOk="0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43" name="Google Shape;643;p5"/>
            <p:cNvSpPr/>
            <p:nvPr/>
          </p:nvSpPr>
          <p:spPr>
            <a:xfrm>
              <a:off x="-1057275" y="2735263"/>
              <a:ext cx="57150" cy="3175"/>
            </a:xfrm>
            <a:custGeom>
              <a:avLst/>
              <a:gdLst/>
              <a:ahLst/>
              <a:cxnLst/>
              <a:rect l="l" t="t" r="r" b="b"/>
              <a:pathLst>
                <a:path w="30" h="1" extrusionOk="0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44" name="Google Shape;644;p5"/>
            <p:cNvSpPr/>
            <p:nvPr/>
          </p:nvSpPr>
          <p:spPr>
            <a:xfrm>
              <a:off x="-1116013" y="2738438"/>
              <a:ext cx="58738" cy="3175"/>
            </a:xfrm>
            <a:custGeom>
              <a:avLst/>
              <a:gdLst/>
              <a:ahLst/>
              <a:cxnLst/>
              <a:rect l="l" t="t" r="r" b="b"/>
              <a:pathLst>
                <a:path w="30" h="2" extrusionOk="0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45" name="Google Shape;645;p5"/>
            <p:cNvSpPr/>
            <p:nvPr/>
          </p:nvSpPr>
          <p:spPr>
            <a:xfrm>
              <a:off x="-1349375" y="2735263"/>
              <a:ext cx="84138" cy="0"/>
            </a:xfrm>
            <a:custGeom>
              <a:avLst/>
              <a:gdLst/>
              <a:ahLst/>
              <a:cxnLst/>
              <a:rect l="l" t="t" r="r" b="b"/>
              <a:pathLst>
                <a:path w="44" h="120000" extrusionOk="0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46" name="Google Shape;646;p5"/>
            <p:cNvSpPr/>
            <p:nvPr/>
          </p:nvSpPr>
          <p:spPr>
            <a:xfrm>
              <a:off x="-1265238" y="2735263"/>
              <a:ext cx="65088" cy="317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47" name="Google Shape;647;p5"/>
            <p:cNvSpPr/>
            <p:nvPr/>
          </p:nvSpPr>
          <p:spPr>
            <a:xfrm>
              <a:off x="-1219200" y="2728913"/>
              <a:ext cx="103188" cy="9525"/>
            </a:xfrm>
            <a:custGeom>
              <a:avLst/>
              <a:gdLst/>
              <a:ahLst/>
              <a:cxnLst/>
              <a:rect l="l" t="t" r="r" b="b"/>
              <a:pathLst>
                <a:path w="54" h="4" extrusionOk="0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48" name="Google Shape;648;p5"/>
            <p:cNvSpPr/>
            <p:nvPr/>
          </p:nvSpPr>
          <p:spPr>
            <a:xfrm>
              <a:off x="1225550" y="2830513"/>
              <a:ext cx="73025" cy="3175"/>
            </a:xfrm>
            <a:custGeom>
              <a:avLst/>
              <a:gdLst/>
              <a:ahLst/>
              <a:cxnLst/>
              <a:rect l="l" t="t" r="r" b="b"/>
              <a:pathLst>
                <a:path w="38" h="2" extrusionOk="0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49" name="Google Shape;649;p5"/>
            <p:cNvSpPr/>
            <p:nvPr/>
          </p:nvSpPr>
          <p:spPr>
            <a:xfrm>
              <a:off x="874712" y="2827338"/>
              <a:ext cx="39688" cy="3175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50" name="Google Shape;650;p5"/>
            <p:cNvSpPr/>
            <p:nvPr/>
          </p:nvSpPr>
          <p:spPr>
            <a:xfrm>
              <a:off x="417512" y="2827338"/>
              <a:ext cx="457200" cy="31750"/>
            </a:xfrm>
            <a:custGeom>
              <a:avLst/>
              <a:gdLst/>
              <a:ahLst/>
              <a:cxnLst/>
              <a:rect l="l" t="t" r="r" b="b"/>
              <a:pathLst>
                <a:path w="238" h="14" extrusionOk="0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51" name="Google Shape;651;p5"/>
            <p:cNvSpPr/>
            <p:nvPr/>
          </p:nvSpPr>
          <p:spPr>
            <a:xfrm>
              <a:off x="755650" y="2859087"/>
              <a:ext cx="68263" cy="4762"/>
            </a:xfrm>
            <a:custGeom>
              <a:avLst/>
              <a:gdLst/>
              <a:ahLst/>
              <a:cxnLst/>
              <a:rect l="l" t="t" r="r" b="b"/>
              <a:pathLst>
                <a:path w="36" h="2" extrusionOk="0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52" name="Google Shape;652;p5"/>
            <p:cNvSpPr/>
            <p:nvPr/>
          </p:nvSpPr>
          <p:spPr>
            <a:xfrm>
              <a:off x="-133350" y="2798763"/>
              <a:ext cx="111125" cy="4762"/>
            </a:xfrm>
            <a:custGeom>
              <a:avLst/>
              <a:gdLst/>
              <a:ahLst/>
              <a:cxnLst/>
              <a:rect l="l" t="t" r="r" b="b"/>
              <a:pathLst>
                <a:path w="58" h="2" extrusionOk="0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53" name="Google Shape;653;p5"/>
            <p:cNvSpPr/>
            <p:nvPr/>
          </p:nvSpPr>
          <p:spPr>
            <a:xfrm>
              <a:off x="-22225" y="2800350"/>
              <a:ext cx="44450" cy="3175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54" name="Google Shape;654;p5"/>
            <p:cNvSpPr/>
            <p:nvPr/>
          </p:nvSpPr>
          <p:spPr>
            <a:xfrm>
              <a:off x="-66675" y="279876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3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55" name="Google Shape;655;p5"/>
            <p:cNvSpPr/>
            <p:nvPr/>
          </p:nvSpPr>
          <p:spPr>
            <a:xfrm>
              <a:off x="-1566863" y="2730500"/>
              <a:ext cx="65088" cy="317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56" name="Google Shape;656;p5"/>
            <p:cNvSpPr/>
            <p:nvPr/>
          </p:nvSpPr>
          <p:spPr>
            <a:xfrm>
              <a:off x="-3175000" y="2740025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20" h="120000" extrusionOk="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57" name="Google Shape;657;p5"/>
            <p:cNvSpPr/>
            <p:nvPr/>
          </p:nvSpPr>
          <p:spPr>
            <a:xfrm>
              <a:off x="-3735388" y="2803525"/>
              <a:ext cx="6350" cy="1587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58" name="Google Shape;658;p5"/>
            <p:cNvSpPr/>
            <p:nvPr/>
          </p:nvSpPr>
          <p:spPr>
            <a:xfrm>
              <a:off x="-3924300" y="2803525"/>
              <a:ext cx="188913" cy="3175"/>
            </a:xfrm>
            <a:custGeom>
              <a:avLst/>
              <a:gdLst/>
              <a:ahLst/>
              <a:cxnLst/>
              <a:rect l="l" t="t" r="r" b="b"/>
              <a:pathLst>
                <a:path w="98" h="2" extrusionOk="0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659" name="Google Shape;659;p5"/>
          <p:cNvSpPr txBox="1"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nsolas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nsolas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nsolas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nsolas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60" name="Google Shape;660;p5"/>
          <p:cNvSpPr txBox="1">
            <a:spLocks noGrp="1"/>
          </p:cNvSpPr>
          <p:nvPr>
            <p:ph type="ftr" idx="11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61" name="Google Shape;661;p5"/>
          <p:cNvSpPr txBox="1">
            <a:spLocks noGrp="1"/>
          </p:cNvSpPr>
          <p:nvPr>
            <p:ph type="dt" idx="10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62" name="Google Shape;662;p5"/>
          <p:cNvSpPr txBox="1">
            <a:spLocks noGrp="1"/>
          </p:cNvSpPr>
          <p:nvPr>
            <p:ph type="sldNum" idx="12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6"/>
          <p:cNvSpPr txBox="1"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nsolas"/>
              <a:buNone/>
              <a:defRPr sz="3200" b="0" i="0" u="none" strike="noStrike" cap="non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grpSp>
        <p:nvGrpSpPr>
          <p:cNvPr id="665" name="Google Shape;665;p6" descr="Elemento grafico linea"/>
          <p:cNvGrpSpPr/>
          <p:nvPr/>
        </p:nvGrpSpPr>
        <p:grpSpPr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666" name="Google Shape;666;p6"/>
            <p:cNvSpPr/>
            <p:nvPr/>
          </p:nvSpPr>
          <p:spPr>
            <a:xfrm>
              <a:off x="12028488" y="1525554"/>
              <a:ext cx="63500" cy="4924"/>
            </a:xfrm>
            <a:custGeom>
              <a:avLst/>
              <a:gdLst/>
              <a:ahLst/>
              <a:cxnLst/>
              <a:rect l="l" t="t" r="r" b="b"/>
              <a:pathLst>
                <a:path w="67" h="6" extrusionOk="0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67" name="Google Shape;667;p6"/>
            <p:cNvSpPr/>
            <p:nvPr/>
          </p:nvSpPr>
          <p:spPr>
            <a:xfrm>
              <a:off x="12022138" y="1532939"/>
              <a:ext cx="19050" cy="1231"/>
            </a:xfrm>
            <a:custGeom>
              <a:avLst/>
              <a:gdLst/>
              <a:ahLst/>
              <a:cxnLst/>
              <a:rect l="l" t="t" r="r" b="b"/>
              <a:pathLst>
                <a:path w="20" h="2" extrusionOk="0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68" name="Google Shape;668;p6"/>
            <p:cNvSpPr/>
            <p:nvPr/>
          </p:nvSpPr>
          <p:spPr>
            <a:xfrm>
              <a:off x="12041188" y="1531708"/>
              <a:ext cx="39687" cy="6155"/>
            </a:xfrm>
            <a:custGeom>
              <a:avLst/>
              <a:gdLst/>
              <a:ahLst/>
              <a:cxnLst/>
              <a:rect l="l" t="t" r="r" b="b"/>
              <a:pathLst>
                <a:path w="41" h="6" extrusionOk="0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69" name="Google Shape;669;p6"/>
            <p:cNvSpPr/>
            <p:nvPr/>
          </p:nvSpPr>
          <p:spPr>
            <a:xfrm>
              <a:off x="11831638" y="1526784"/>
              <a:ext cx="42862" cy="4924"/>
            </a:xfrm>
            <a:custGeom>
              <a:avLst/>
              <a:gdLst/>
              <a:ahLst/>
              <a:cxnLst/>
              <a:rect l="l" t="t" r="r" b="b"/>
              <a:pathLst>
                <a:path w="45" h="6" extrusionOk="0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70" name="Google Shape;670;p6"/>
            <p:cNvSpPr/>
            <p:nvPr/>
          </p:nvSpPr>
          <p:spPr>
            <a:xfrm>
              <a:off x="11809413" y="1531708"/>
              <a:ext cx="41275" cy="2462"/>
            </a:xfrm>
            <a:custGeom>
              <a:avLst/>
              <a:gdLst/>
              <a:ahLst/>
              <a:cxnLst/>
              <a:rect l="l" t="t" r="r" b="b"/>
              <a:pathLst>
                <a:path w="44" h="3" extrusionOk="0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71" name="Google Shape;671;p6"/>
            <p:cNvSpPr/>
            <p:nvPr/>
          </p:nvSpPr>
          <p:spPr>
            <a:xfrm>
              <a:off x="12003088" y="1537863"/>
              <a:ext cx="77787" cy="3693"/>
            </a:xfrm>
            <a:custGeom>
              <a:avLst/>
              <a:gdLst/>
              <a:ahLst/>
              <a:cxnLst/>
              <a:rect l="l" t="t" r="r" b="b"/>
              <a:pathLst>
                <a:path w="82" h="5" extrusionOk="0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72" name="Google Shape;672;p6"/>
            <p:cNvSpPr/>
            <p:nvPr/>
          </p:nvSpPr>
          <p:spPr>
            <a:xfrm>
              <a:off x="11664950" y="1523092"/>
              <a:ext cx="39687" cy="4924"/>
            </a:xfrm>
            <a:custGeom>
              <a:avLst/>
              <a:gdLst/>
              <a:ahLst/>
              <a:cxnLst/>
              <a:rect l="l" t="t" r="r" b="b"/>
              <a:pathLst>
                <a:path w="42" h="5" extrusionOk="0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73" name="Google Shape;673;p6"/>
            <p:cNvSpPr/>
            <p:nvPr/>
          </p:nvSpPr>
          <p:spPr>
            <a:xfrm>
              <a:off x="11506200" y="1521861"/>
              <a:ext cx="92075" cy="4924"/>
            </a:xfrm>
            <a:custGeom>
              <a:avLst/>
              <a:gdLst/>
              <a:ahLst/>
              <a:cxnLst/>
              <a:rect l="l" t="t" r="r" b="b"/>
              <a:pathLst>
                <a:path w="98" h="6" extrusionOk="0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74" name="Google Shape;674;p6"/>
            <p:cNvSpPr/>
            <p:nvPr/>
          </p:nvSpPr>
          <p:spPr>
            <a:xfrm>
              <a:off x="11471275" y="1525554"/>
              <a:ext cx="34925" cy="3693"/>
            </a:xfrm>
            <a:custGeom>
              <a:avLst/>
              <a:gdLst/>
              <a:ahLst/>
              <a:cxnLst/>
              <a:rect l="l" t="t" r="r" b="b"/>
              <a:pathLst>
                <a:path w="36" h="3" extrusionOk="0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75" name="Google Shape;675;p6"/>
            <p:cNvSpPr/>
            <p:nvPr/>
          </p:nvSpPr>
          <p:spPr>
            <a:xfrm>
              <a:off x="11710988" y="1529246"/>
              <a:ext cx="30162" cy="4924"/>
            </a:xfrm>
            <a:custGeom>
              <a:avLst/>
              <a:gdLst/>
              <a:ahLst/>
              <a:cxnLst/>
              <a:rect l="l" t="t" r="r" b="b"/>
              <a:pathLst>
                <a:path w="32" h="5" extrusionOk="0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76" name="Google Shape;676;p6"/>
            <p:cNvSpPr/>
            <p:nvPr/>
          </p:nvSpPr>
          <p:spPr>
            <a:xfrm>
              <a:off x="11691938" y="1532939"/>
              <a:ext cx="34925" cy="1231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77" name="Google Shape;677;p6"/>
            <p:cNvSpPr/>
            <p:nvPr/>
          </p:nvSpPr>
          <p:spPr>
            <a:xfrm>
              <a:off x="11741150" y="1534170"/>
              <a:ext cx="4762" cy="0"/>
            </a:xfrm>
            <a:custGeom>
              <a:avLst/>
              <a:gdLst/>
              <a:ahLst/>
              <a:cxnLst/>
              <a:rect l="l" t="t" r="r" b="b"/>
              <a:pathLst>
                <a:path w="5" h="120000" extrusionOk="0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78" name="Google Shape;678;p6"/>
            <p:cNvSpPr/>
            <p:nvPr/>
          </p:nvSpPr>
          <p:spPr>
            <a:xfrm>
              <a:off x="11841163" y="1537863"/>
              <a:ext cx="71437" cy="8617"/>
            </a:xfrm>
            <a:custGeom>
              <a:avLst/>
              <a:gdLst/>
              <a:ahLst/>
              <a:cxnLst/>
              <a:rect l="l" t="t" r="r" b="b"/>
              <a:pathLst>
                <a:path w="75" h="9" extrusionOk="0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79" name="Google Shape;679;p6"/>
            <p:cNvSpPr/>
            <p:nvPr/>
          </p:nvSpPr>
          <p:spPr>
            <a:xfrm>
              <a:off x="11764963" y="1535401"/>
              <a:ext cx="44450" cy="3693"/>
            </a:xfrm>
            <a:custGeom>
              <a:avLst/>
              <a:gdLst/>
              <a:ahLst/>
              <a:cxnLst/>
              <a:rect l="l" t="t" r="r" b="b"/>
              <a:pathLst>
                <a:path w="47" h="4" extrusionOk="0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80" name="Google Shape;680;p6"/>
            <p:cNvSpPr/>
            <p:nvPr/>
          </p:nvSpPr>
          <p:spPr>
            <a:xfrm>
              <a:off x="11744325" y="1537863"/>
              <a:ext cx="20637" cy="2462"/>
            </a:xfrm>
            <a:custGeom>
              <a:avLst/>
              <a:gdLst/>
              <a:ahLst/>
              <a:cxnLst/>
              <a:rect l="l" t="t" r="r" b="b"/>
              <a:pathLst>
                <a:path w="22" h="2" extrusionOk="0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81" name="Google Shape;681;p6"/>
            <p:cNvSpPr/>
            <p:nvPr/>
          </p:nvSpPr>
          <p:spPr>
            <a:xfrm>
              <a:off x="11482388" y="1531708"/>
              <a:ext cx="85725" cy="3693"/>
            </a:xfrm>
            <a:custGeom>
              <a:avLst/>
              <a:gdLst/>
              <a:ahLst/>
              <a:cxnLst/>
              <a:rect l="l" t="t" r="r" b="b"/>
              <a:pathLst>
                <a:path w="90" h="4" extrusionOk="0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82" name="Google Shape;682;p6"/>
            <p:cNvSpPr/>
            <p:nvPr/>
          </p:nvSpPr>
          <p:spPr>
            <a:xfrm>
              <a:off x="11626850" y="1532939"/>
              <a:ext cx="4762" cy="1231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83" name="Google Shape;683;p6"/>
            <p:cNvSpPr/>
            <p:nvPr/>
          </p:nvSpPr>
          <p:spPr>
            <a:xfrm>
              <a:off x="11261725" y="1534170"/>
              <a:ext cx="4762" cy="0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cubicBezTo>
                    <a:pt x="4" y="0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84" name="Google Shape;684;p6"/>
            <p:cNvSpPr/>
            <p:nvPr/>
          </p:nvSpPr>
          <p:spPr>
            <a:xfrm>
              <a:off x="11553825" y="1534170"/>
              <a:ext cx="44450" cy="2462"/>
            </a:xfrm>
            <a:custGeom>
              <a:avLst/>
              <a:gdLst/>
              <a:ahLst/>
              <a:cxnLst/>
              <a:rect l="l" t="t" r="r" b="b"/>
              <a:pathLst>
                <a:path w="47" h="2" extrusionOk="0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85" name="Google Shape;685;p6"/>
            <p:cNvSpPr/>
            <p:nvPr/>
          </p:nvSpPr>
          <p:spPr>
            <a:xfrm>
              <a:off x="11409363" y="1529246"/>
              <a:ext cx="31750" cy="2462"/>
            </a:xfrm>
            <a:custGeom>
              <a:avLst/>
              <a:gdLst/>
              <a:ahLst/>
              <a:cxnLst/>
              <a:rect l="l" t="t" r="r" b="b"/>
              <a:pathLst>
                <a:path w="33" h="3" extrusionOk="0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86" name="Google Shape;686;p6"/>
            <p:cNvSpPr/>
            <p:nvPr/>
          </p:nvSpPr>
          <p:spPr>
            <a:xfrm>
              <a:off x="11618913" y="1531708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" h="1" extrusionOk="0">
                  <a:moveTo>
                    <a:pt x="3" y="0"/>
                  </a:moveTo>
                  <a:lnTo>
                    <a:pt x="3" y="0"/>
                  </a:lnTo>
                  <a:lnTo>
                    <a:pt x="6" y="0"/>
                  </a:lnTo>
                  <a:cubicBezTo>
                    <a:pt x="0" y="0"/>
                    <a:pt x="0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87" name="Google Shape;687;p6"/>
            <p:cNvSpPr/>
            <p:nvPr/>
          </p:nvSpPr>
          <p:spPr>
            <a:xfrm>
              <a:off x="11598275" y="1531708"/>
              <a:ext cx="28575" cy="2462"/>
            </a:xfrm>
            <a:custGeom>
              <a:avLst/>
              <a:gdLst/>
              <a:ahLst/>
              <a:cxnLst/>
              <a:rect l="l" t="t" r="r" b="b"/>
              <a:pathLst>
                <a:path w="31" h="3" extrusionOk="0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88" name="Google Shape;688;p6"/>
            <p:cNvSpPr/>
            <p:nvPr/>
          </p:nvSpPr>
          <p:spPr>
            <a:xfrm>
              <a:off x="11137900" y="1534170"/>
              <a:ext cx="188912" cy="23388"/>
            </a:xfrm>
            <a:custGeom>
              <a:avLst/>
              <a:gdLst/>
              <a:ahLst/>
              <a:cxnLst/>
              <a:rect l="l" t="t" r="r" b="b"/>
              <a:pathLst>
                <a:path w="198" h="27" extrusionOk="0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89" name="Google Shape;689;p6"/>
            <p:cNvSpPr/>
            <p:nvPr/>
          </p:nvSpPr>
          <p:spPr>
            <a:xfrm>
              <a:off x="11266488" y="1529246"/>
              <a:ext cx="95250" cy="4924"/>
            </a:xfrm>
            <a:custGeom>
              <a:avLst/>
              <a:gdLst/>
              <a:ahLst/>
              <a:cxnLst/>
              <a:rect l="l" t="t" r="r" b="b"/>
              <a:pathLst>
                <a:path w="100" h="6" extrusionOk="0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90" name="Google Shape;690;p6"/>
            <p:cNvSpPr/>
            <p:nvPr/>
          </p:nvSpPr>
          <p:spPr>
            <a:xfrm>
              <a:off x="11361738" y="1531708"/>
              <a:ext cx="134937" cy="12309"/>
            </a:xfrm>
            <a:custGeom>
              <a:avLst/>
              <a:gdLst/>
              <a:ahLst/>
              <a:cxnLst/>
              <a:rect l="l" t="t" r="r" b="b"/>
              <a:pathLst>
                <a:path w="142" h="14" extrusionOk="0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91" name="Google Shape;691;p6"/>
            <p:cNvSpPr/>
            <p:nvPr/>
          </p:nvSpPr>
          <p:spPr>
            <a:xfrm>
              <a:off x="11834813" y="1552634"/>
              <a:ext cx="9525" cy="1231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92" name="Google Shape;692;p6"/>
            <p:cNvSpPr/>
            <p:nvPr/>
          </p:nvSpPr>
          <p:spPr>
            <a:xfrm>
              <a:off x="11764963" y="1542787"/>
              <a:ext cx="117475" cy="9847"/>
            </a:xfrm>
            <a:custGeom>
              <a:avLst/>
              <a:gdLst/>
              <a:ahLst/>
              <a:cxnLst/>
              <a:rect l="l" t="t" r="r" b="b"/>
              <a:pathLst>
                <a:path w="122" h="12" extrusionOk="0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93" name="Google Shape;693;p6"/>
            <p:cNvSpPr/>
            <p:nvPr/>
          </p:nvSpPr>
          <p:spPr>
            <a:xfrm>
              <a:off x="11555413" y="1544017"/>
              <a:ext cx="69850" cy="4924"/>
            </a:xfrm>
            <a:custGeom>
              <a:avLst/>
              <a:gdLst/>
              <a:ahLst/>
              <a:cxnLst/>
              <a:rect l="l" t="t" r="r" b="b"/>
              <a:pathLst>
                <a:path w="74" h="6" extrusionOk="0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94" name="Google Shape;694;p6"/>
            <p:cNvSpPr/>
            <p:nvPr/>
          </p:nvSpPr>
          <p:spPr>
            <a:xfrm>
              <a:off x="11223625" y="1528016"/>
              <a:ext cx="38100" cy="6155"/>
            </a:xfrm>
            <a:custGeom>
              <a:avLst/>
              <a:gdLst/>
              <a:ahLst/>
              <a:cxnLst/>
              <a:rect l="l" t="t" r="r" b="b"/>
              <a:pathLst>
                <a:path w="40" h="7" extrusionOk="0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95" name="Google Shape;695;p6"/>
            <p:cNvSpPr/>
            <p:nvPr/>
          </p:nvSpPr>
          <p:spPr>
            <a:xfrm>
              <a:off x="11145838" y="1529246"/>
              <a:ext cx="22225" cy="2462"/>
            </a:xfrm>
            <a:custGeom>
              <a:avLst/>
              <a:gdLst/>
              <a:ahLst/>
              <a:cxnLst/>
              <a:rect l="l" t="t" r="r" b="b"/>
              <a:pathLst>
                <a:path w="24" h="4" extrusionOk="0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96" name="Google Shape;696;p6"/>
            <p:cNvSpPr/>
            <p:nvPr/>
          </p:nvSpPr>
          <p:spPr>
            <a:xfrm>
              <a:off x="6197600" y="1566174"/>
              <a:ext cx="20637" cy="1231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97" name="Google Shape;697;p6"/>
            <p:cNvSpPr/>
            <p:nvPr/>
          </p:nvSpPr>
          <p:spPr>
            <a:xfrm>
              <a:off x="6356350" y="1564943"/>
              <a:ext cx="9525" cy="1231"/>
            </a:xfrm>
            <a:custGeom>
              <a:avLst/>
              <a:gdLst/>
              <a:ahLst/>
              <a:cxnLst/>
              <a:rect l="l" t="t" r="r" b="b"/>
              <a:pathLst>
                <a:path w="10" h="2" extrusionOk="0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98" name="Google Shape;698;p6"/>
            <p:cNvSpPr/>
            <p:nvPr/>
          </p:nvSpPr>
          <p:spPr>
            <a:xfrm>
              <a:off x="8950325" y="1521861"/>
              <a:ext cx="61912" cy="7386"/>
            </a:xfrm>
            <a:custGeom>
              <a:avLst/>
              <a:gdLst/>
              <a:ahLst/>
              <a:cxnLst/>
              <a:rect l="l" t="t" r="r" b="b"/>
              <a:pathLst>
                <a:path w="65" h="9" extrusionOk="0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699" name="Google Shape;699;p6"/>
            <p:cNvSpPr/>
            <p:nvPr/>
          </p:nvSpPr>
          <p:spPr>
            <a:xfrm>
              <a:off x="7537450" y="1546479"/>
              <a:ext cx="28575" cy="3693"/>
            </a:xfrm>
            <a:custGeom>
              <a:avLst/>
              <a:gdLst/>
              <a:ahLst/>
              <a:cxnLst/>
              <a:rect l="l" t="t" r="r" b="b"/>
              <a:pathLst>
                <a:path w="29" h="4" extrusionOk="0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00" name="Google Shape;700;p6"/>
            <p:cNvSpPr/>
            <p:nvPr/>
          </p:nvSpPr>
          <p:spPr>
            <a:xfrm>
              <a:off x="7478713" y="1562481"/>
              <a:ext cx="38100" cy="2462"/>
            </a:xfrm>
            <a:custGeom>
              <a:avLst/>
              <a:gdLst/>
              <a:ahLst/>
              <a:cxnLst/>
              <a:rect l="l" t="t" r="r" b="b"/>
              <a:pathLst>
                <a:path w="40" h="3" extrusionOk="0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01" name="Google Shape;701;p6"/>
            <p:cNvSpPr/>
            <p:nvPr/>
          </p:nvSpPr>
          <p:spPr>
            <a:xfrm>
              <a:off x="5410200" y="1568636"/>
              <a:ext cx="36512" cy="3693"/>
            </a:xfrm>
            <a:custGeom>
              <a:avLst/>
              <a:gdLst/>
              <a:ahLst/>
              <a:cxnLst/>
              <a:rect l="l" t="t" r="r" b="b"/>
              <a:pathLst>
                <a:path w="38" h="5" extrusionOk="0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02" name="Google Shape;702;p6"/>
            <p:cNvSpPr/>
            <p:nvPr/>
          </p:nvSpPr>
          <p:spPr>
            <a:xfrm>
              <a:off x="10206038" y="1530477"/>
              <a:ext cx="61912" cy="4924"/>
            </a:xfrm>
            <a:custGeom>
              <a:avLst/>
              <a:gdLst/>
              <a:ahLst/>
              <a:cxnLst/>
              <a:rect l="l" t="t" r="r" b="b"/>
              <a:pathLst>
                <a:path w="65" h="6" extrusionOk="0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03" name="Google Shape;703;p6"/>
            <p:cNvSpPr/>
            <p:nvPr/>
          </p:nvSpPr>
          <p:spPr>
            <a:xfrm>
              <a:off x="6257925" y="1525554"/>
              <a:ext cx="19050" cy="2462"/>
            </a:xfrm>
            <a:custGeom>
              <a:avLst/>
              <a:gdLst/>
              <a:ahLst/>
              <a:cxnLst/>
              <a:rect l="l" t="t" r="r" b="b"/>
              <a:pathLst>
                <a:path w="21" h="2" extrusionOk="0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04" name="Google Shape;704;p6"/>
            <p:cNvSpPr/>
            <p:nvPr/>
          </p:nvSpPr>
          <p:spPr>
            <a:xfrm>
              <a:off x="10134600" y="1528016"/>
              <a:ext cx="71437" cy="3693"/>
            </a:xfrm>
            <a:custGeom>
              <a:avLst/>
              <a:gdLst/>
              <a:ahLst/>
              <a:cxnLst/>
              <a:rect l="l" t="t" r="r" b="b"/>
              <a:pathLst>
                <a:path w="75" h="4" extrusionOk="0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05" name="Google Shape;705;p6"/>
            <p:cNvSpPr/>
            <p:nvPr/>
          </p:nvSpPr>
          <p:spPr>
            <a:xfrm>
              <a:off x="2582863" y="1560020"/>
              <a:ext cx="7937" cy="1231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06" name="Google Shape;706;p6"/>
            <p:cNvSpPr/>
            <p:nvPr/>
          </p:nvSpPr>
          <p:spPr>
            <a:xfrm>
              <a:off x="1762125" y="1521861"/>
              <a:ext cx="34925" cy="1231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07" name="Google Shape;707;p6"/>
            <p:cNvSpPr/>
            <p:nvPr/>
          </p:nvSpPr>
          <p:spPr>
            <a:xfrm>
              <a:off x="10812463" y="1529246"/>
              <a:ext cx="19050" cy="1231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08" name="Google Shape;708;p6"/>
            <p:cNvSpPr/>
            <p:nvPr/>
          </p:nvSpPr>
          <p:spPr>
            <a:xfrm>
              <a:off x="10896600" y="1545248"/>
              <a:ext cx="7937" cy="2462"/>
            </a:xfrm>
            <a:custGeom>
              <a:avLst/>
              <a:gdLst/>
              <a:ahLst/>
              <a:cxnLst/>
              <a:rect l="l" t="t" r="r" b="b"/>
              <a:pathLst>
                <a:path w="8" h="3" extrusionOk="0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09" name="Google Shape;709;p6"/>
            <p:cNvSpPr/>
            <p:nvPr/>
          </p:nvSpPr>
          <p:spPr>
            <a:xfrm>
              <a:off x="9947275" y="1553865"/>
              <a:ext cx="4762" cy="1231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10" name="Google Shape;710;p6"/>
            <p:cNvSpPr/>
            <p:nvPr/>
          </p:nvSpPr>
          <p:spPr>
            <a:xfrm>
              <a:off x="10817225" y="1531708"/>
              <a:ext cx="23812" cy="0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0"/>
                  </a:moveTo>
                  <a:lnTo>
                    <a:pt x="25" y="0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11" name="Google Shape;711;p6"/>
            <p:cNvSpPr/>
            <p:nvPr/>
          </p:nvSpPr>
          <p:spPr>
            <a:xfrm>
              <a:off x="10836275" y="1529246"/>
              <a:ext cx="19050" cy="1231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12" name="Google Shape;712;p6"/>
            <p:cNvSpPr/>
            <p:nvPr/>
          </p:nvSpPr>
          <p:spPr>
            <a:xfrm>
              <a:off x="10787063" y="1530477"/>
              <a:ext cx="30162" cy="1231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13" name="Google Shape;713;p6"/>
            <p:cNvSpPr/>
            <p:nvPr/>
          </p:nvSpPr>
          <p:spPr>
            <a:xfrm>
              <a:off x="4092575" y="1552634"/>
              <a:ext cx="20637" cy="2462"/>
            </a:xfrm>
            <a:custGeom>
              <a:avLst/>
              <a:gdLst/>
              <a:ahLst/>
              <a:cxnLst/>
              <a:rect l="l" t="t" r="r" b="b"/>
              <a:pathLst>
                <a:path w="23" h="2" extrusionOk="0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14" name="Google Shape;714;p6"/>
            <p:cNvSpPr/>
            <p:nvPr/>
          </p:nvSpPr>
          <p:spPr>
            <a:xfrm>
              <a:off x="8528050" y="1567405"/>
              <a:ext cx="3175" cy="1231"/>
            </a:xfrm>
            <a:custGeom>
              <a:avLst/>
              <a:gdLst/>
              <a:ahLst/>
              <a:cxnLst/>
              <a:rect l="l" t="t" r="r" b="b"/>
              <a:pathLst>
                <a:path w="3" h="1" extrusionOk="0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15" name="Google Shape;715;p6"/>
            <p:cNvSpPr/>
            <p:nvPr/>
          </p:nvSpPr>
          <p:spPr>
            <a:xfrm>
              <a:off x="8461375" y="1556326"/>
              <a:ext cx="66675" cy="14771"/>
            </a:xfrm>
            <a:custGeom>
              <a:avLst/>
              <a:gdLst/>
              <a:ahLst/>
              <a:cxnLst/>
              <a:rect l="l" t="t" r="r" b="b"/>
              <a:pathLst>
                <a:path w="69" h="17" extrusionOk="0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16" name="Google Shape;716;p6"/>
            <p:cNvSpPr/>
            <p:nvPr/>
          </p:nvSpPr>
          <p:spPr>
            <a:xfrm>
              <a:off x="1562100" y="1514475"/>
              <a:ext cx="9563100" cy="64008"/>
            </a:xfrm>
            <a:custGeom>
              <a:avLst/>
              <a:gdLst/>
              <a:ahLst/>
              <a:cxnLst/>
              <a:rect l="l" t="t" r="r" b="b"/>
              <a:pathLst>
                <a:path w="10030" h="75" extrusionOk="0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17" name="Google Shape;717;p6"/>
            <p:cNvSpPr/>
            <p:nvPr/>
          </p:nvSpPr>
          <p:spPr>
            <a:xfrm>
              <a:off x="7508875" y="1560020"/>
              <a:ext cx="11112" cy="3693"/>
            </a:xfrm>
            <a:custGeom>
              <a:avLst/>
              <a:gdLst/>
              <a:ahLst/>
              <a:cxnLst/>
              <a:rect l="l" t="t" r="r" b="b"/>
              <a:pathLst>
                <a:path w="12" h="3" extrusionOk="0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18" name="Google Shape;718;p6"/>
            <p:cNvSpPr/>
            <p:nvPr/>
          </p:nvSpPr>
          <p:spPr>
            <a:xfrm>
              <a:off x="5434013" y="1567405"/>
              <a:ext cx="4762" cy="1231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19" name="Google Shape;719;p6"/>
            <p:cNvSpPr/>
            <p:nvPr/>
          </p:nvSpPr>
          <p:spPr>
            <a:xfrm>
              <a:off x="9672638" y="1567405"/>
              <a:ext cx="25400" cy="2462"/>
            </a:xfrm>
            <a:custGeom>
              <a:avLst/>
              <a:gdLst/>
              <a:ahLst/>
              <a:cxnLst/>
              <a:rect l="l" t="t" r="r" b="b"/>
              <a:pathLst>
                <a:path w="27" h="3" extrusionOk="0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20" name="Google Shape;720;p6"/>
            <p:cNvSpPr/>
            <p:nvPr/>
          </p:nvSpPr>
          <p:spPr>
            <a:xfrm>
              <a:off x="10966450" y="1529246"/>
              <a:ext cx="39687" cy="2462"/>
            </a:xfrm>
            <a:custGeom>
              <a:avLst/>
              <a:gdLst/>
              <a:ahLst/>
              <a:cxnLst/>
              <a:rect l="l" t="t" r="r" b="b"/>
              <a:pathLst>
                <a:path w="42" h="3" extrusionOk="0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21" name="Google Shape;721;p6"/>
            <p:cNvSpPr/>
            <p:nvPr/>
          </p:nvSpPr>
          <p:spPr>
            <a:xfrm>
              <a:off x="11329988" y="1552634"/>
              <a:ext cx="44450" cy="2462"/>
            </a:xfrm>
            <a:custGeom>
              <a:avLst/>
              <a:gdLst/>
              <a:ahLst/>
              <a:cxnLst/>
              <a:rect l="l" t="t" r="r" b="b"/>
              <a:pathLst>
                <a:path w="46" h="3" extrusionOk="0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22" name="Google Shape;722;p6"/>
            <p:cNvSpPr/>
            <p:nvPr/>
          </p:nvSpPr>
          <p:spPr>
            <a:xfrm>
              <a:off x="11042650" y="1540325"/>
              <a:ext cx="60325" cy="6155"/>
            </a:xfrm>
            <a:custGeom>
              <a:avLst/>
              <a:gdLst/>
              <a:ahLst/>
              <a:cxnLst/>
              <a:rect l="l" t="t" r="r" b="b"/>
              <a:pathLst>
                <a:path w="63" h="7" extrusionOk="0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23" name="Google Shape;723;p6"/>
            <p:cNvSpPr/>
            <p:nvPr/>
          </p:nvSpPr>
          <p:spPr>
            <a:xfrm>
              <a:off x="11106150" y="1542787"/>
              <a:ext cx="28575" cy="1231"/>
            </a:xfrm>
            <a:custGeom>
              <a:avLst/>
              <a:gdLst/>
              <a:ahLst/>
              <a:cxnLst/>
              <a:rect l="l" t="t" r="r" b="b"/>
              <a:pathLst>
                <a:path w="31" h="2" extrusionOk="0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24" name="Google Shape;724;p6"/>
            <p:cNvSpPr/>
            <p:nvPr/>
          </p:nvSpPr>
          <p:spPr>
            <a:xfrm>
              <a:off x="10679113" y="1525554"/>
              <a:ext cx="103187" cy="9847"/>
            </a:xfrm>
            <a:custGeom>
              <a:avLst/>
              <a:gdLst/>
              <a:ahLst/>
              <a:cxnLst/>
              <a:rect l="l" t="t" r="r" b="b"/>
              <a:pathLst>
                <a:path w="109" h="12" extrusionOk="0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25" name="Google Shape;725;p6"/>
            <p:cNvSpPr/>
            <p:nvPr/>
          </p:nvSpPr>
          <p:spPr>
            <a:xfrm>
              <a:off x="11039475" y="1550172"/>
              <a:ext cx="26987" cy="4924"/>
            </a:xfrm>
            <a:custGeom>
              <a:avLst/>
              <a:gdLst/>
              <a:ahLst/>
              <a:cxnLst/>
              <a:rect l="l" t="t" r="r" b="b"/>
              <a:pathLst>
                <a:path w="27" h="5" extrusionOk="0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26" name="Google Shape;726;p6"/>
            <p:cNvSpPr/>
            <p:nvPr/>
          </p:nvSpPr>
          <p:spPr>
            <a:xfrm>
              <a:off x="10841038" y="1548941"/>
              <a:ext cx="58737" cy="2462"/>
            </a:xfrm>
            <a:custGeom>
              <a:avLst/>
              <a:gdLst/>
              <a:ahLst/>
              <a:cxnLst/>
              <a:rect l="l" t="t" r="r" b="b"/>
              <a:pathLst>
                <a:path w="61" h="3" extrusionOk="0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27" name="Google Shape;727;p6"/>
            <p:cNvSpPr/>
            <p:nvPr/>
          </p:nvSpPr>
          <p:spPr>
            <a:xfrm>
              <a:off x="10899775" y="1550172"/>
              <a:ext cx="36512" cy="1231"/>
            </a:xfrm>
            <a:custGeom>
              <a:avLst/>
              <a:gdLst/>
              <a:ahLst/>
              <a:cxnLst/>
              <a:rect l="l" t="t" r="r" b="b"/>
              <a:pathLst>
                <a:path w="38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28" name="Google Shape;728;p6"/>
            <p:cNvSpPr/>
            <p:nvPr/>
          </p:nvSpPr>
          <p:spPr>
            <a:xfrm>
              <a:off x="10958513" y="1555096"/>
              <a:ext cx="46037" cy="0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7" y="0"/>
                  </a:moveTo>
                  <a:lnTo>
                    <a:pt x="47" y="0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29" name="Google Shape;729;p6"/>
            <p:cNvSpPr/>
            <p:nvPr/>
          </p:nvSpPr>
          <p:spPr>
            <a:xfrm>
              <a:off x="10304463" y="1548941"/>
              <a:ext cx="61912" cy="3693"/>
            </a:xfrm>
            <a:custGeom>
              <a:avLst/>
              <a:gdLst/>
              <a:ahLst/>
              <a:cxnLst/>
              <a:rect l="l" t="t" r="r" b="b"/>
              <a:pathLst>
                <a:path w="65" h="4" extrusionOk="0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30" name="Google Shape;730;p6"/>
            <p:cNvSpPr/>
            <p:nvPr/>
          </p:nvSpPr>
          <p:spPr>
            <a:xfrm>
              <a:off x="10483850" y="1557558"/>
              <a:ext cx="23812" cy="6155"/>
            </a:xfrm>
            <a:custGeom>
              <a:avLst/>
              <a:gdLst/>
              <a:ahLst/>
              <a:cxnLst/>
              <a:rect l="l" t="t" r="r" b="b"/>
              <a:pathLst>
                <a:path w="25" h="7" extrusionOk="0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31" name="Google Shape;731;p6"/>
            <p:cNvSpPr/>
            <p:nvPr/>
          </p:nvSpPr>
          <p:spPr>
            <a:xfrm>
              <a:off x="10291763" y="1563712"/>
              <a:ext cx="117475" cy="2462"/>
            </a:xfrm>
            <a:custGeom>
              <a:avLst/>
              <a:gdLst/>
              <a:ahLst/>
              <a:cxnLst/>
              <a:rect l="l" t="t" r="r" b="b"/>
              <a:pathLst>
                <a:path w="123" h="4" extrusionOk="0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32" name="Google Shape;732;p6"/>
            <p:cNvSpPr/>
            <p:nvPr/>
          </p:nvSpPr>
          <p:spPr>
            <a:xfrm>
              <a:off x="9621838" y="1546479"/>
              <a:ext cx="11112" cy="8617"/>
            </a:xfrm>
            <a:custGeom>
              <a:avLst/>
              <a:gdLst/>
              <a:ahLst/>
              <a:cxnLst/>
              <a:rect l="l" t="t" r="r" b="b"/>
              <a:pathLst>
                <a:path w="13" h="10" extrusionOk="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33" name="Google Shape;733;p6"/>
            <p:cNvSpPr/>
            <p:nvPr/>
          </p:nvSpPr>
          <p:spPr>
            <a:xfrm>
              <a:off x="8951913" y="1568636"/>
              <a:ext cx="96837" cy="8617"/>
            </a:xfrm>
            <a:custGeom>
              <a:avLst/>
              <a:gdLst/>
              <a:ahLst/>
              <a:cxnLst/>
              <a:rect l="l" t="t" r="r" b="b"/>
              <a:pathLst>
                <a:path w="101" h="10" extrusionOk="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34" name="Google Shape;734;p6"/>
            <p:cNvSpPr/>
            <p:nvPr/>
          </p:nvSpPr>
          <p:spPr>
            <a:xfrm>
              <a:off x="9005888" y="1566174"/>
              <a:ext cx="17462" cy="2462"/>
            </a:xfrm>
            <a:custGeom>
              <a:avLst/>
              <a:gdLst/>
              <a:ahLst/>
              <a:cxnLst/>
              <a:rect l="l" t="t" r="r" b="b"/>
              <a:pathLst>
                <a:path w="19" h="2" extrusionOk="0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35" name="Google Shape;735;p6"/>
            <p:cNvSpPr/>
            <p:nvPr/>
          </p:nvSpPr>
          <p:spPr>
            <a:xfrm>
              <a:off x="1587500" y="1516937"/>
              <a:ext cx="38100" cy="3693"/>
            </a:xfrm>
            <a:custGeom>
              <a:avLst/>
              <a:gdLst/>
              <a:ahLst/>
              <a:cxnLst/>
              <a:rect l="l" t="t" r="r" b="b"/>
              <a:pathLst>
                <a:path w="39" h="4" extrusionOk="0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36" name="Google Shape;736;p6"/>
            <p:cNvSpPr/>
            <p:nvPr/>
          </p:nvSpPr>
          <p:spPr>
            <a:xfrm>
              <a:off x="1522413" y="1519399"/>
              <a:ext cx="30162" cy="4924"/>
            </a:xfrm>
            <a:custGeom>
              <a:avLst/>
              <a:gdLst/>
              <a:ahLst/>
              <a:cxnLst/>
              <a:rect l="l" t="t" r="r" b="b"/>
              <a:pathLst>
                <a:path w="32" h="6" extrusionOk="0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37" name="Google Shape;737;p6"/>
            <p:cNvSpPr/>
            <p:nvPr/>
          </p:nvSpPr>
          <p:spPr>
            <a:xfrm>
              <a:off x="6650038" y="1573559"/>
              <a:ext cx="33337" cy="3693"/>
            </a:xfrm>
            <a:custGeom>
              <a:avLst/>
              <a:gdLst/>
              <a:ahLst/>
              <a:cxnLst/>
              <a:rect l="l" t="t" r="r" b="b"/>
              <a:pathLst>
                <a:path w="34" h="4" extrusionOk="0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38" name="Google Shape;738;p6"/>
            <p:cNvSpPr/>
            <p:nvPr/>
          </p:nvSpPr>
          <p:spPr>
            <a:xfrm>
              <a:off x="6162675" y="1566174"/>
              <a:ext cx="15875" cy="4924"/>
            </a:xfrm>
            <a:custGeom>
              <a:avLst/>
              <a:gdLst/>
              <a:ahLst/>
              <a:cxnLst/>
              <a:rect l="l" t="t" r="r" b="b"/>
              <a:pathLst>
                <a:path w="17" h="6" extrusionOk="0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39" name="Google Shape;739;p6"/>
            <p:cNvSpPr/>
            <p:nvPr/>
          </p:nvSpPr>
          <p:spPr>
            <a:xfrm>
              <a:off x="5738813" y="1571097"/>
              <a:ext cx="60325" cy="6155"/>
            </a:xfrm>
            <a:custGeom>
              <a:avLst/>
              <a:gdLst/>
              <a:ahLst/>
              <a:cxnLst/>
              <a:rect l="l" t="t" r="r" b="b"/>
              <a:pathLst>
                <a:path w="63" h="8" extrusionOk="0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740" name="Google Shape;740;p6"/>
          <p:cNvSpPr txBox="1">
            <a:spLocks noGrp="1"/>
          </p:cNvSpPr>
          <p:nvPr>
            <p:ph type="body" idx="1"/>
          </p:nvPr>
        </p:nvSpPr>
        <p:spPr>
          <a:xfrm>
            <a:off x="1522413" y="1905000"/>
            <a:ext cx="4419599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nsolas"/>
              <a:buChar char="–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▪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nsolas"/>
              <a:buChar char="–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nsolas"/>
              <a:buChar char="–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nsolas"/>
              <a:buChar char="–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41" name="Google Shape;741;p6"/>
          <p:cNvSpPr txBox="1">
            <a:spLocks noGrp="1"/>
          </p:cNvSpPr>
          <p:nvPr>
            <p:ph type="body" idx="2"/>
          </p:nvPr>
        </p:nvSpPr>
        <p:spPr>
          <a:xfrm>
            <a:off x="6246815" y="1905000"/>
            <a:ext cx="4419598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nsolas"/>
              <a:buChar char="–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▪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nsolas"/>
              <a:buChar char="–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nsolas"/>
              <a:buChar char="–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nsolas"/>
              <a:buChar char="–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42" name="Google Shape;742;p6"/>
          <p:cNvSpPr txBox="1">
            <a:spLocks noGrp="1"/>
          </p:cNvSpPr>
          <p:nvPr>
            <p:ph type="ftr" idx="11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43" name="Google Shape;743;p6"/>
          <p:cNvSpPr txBox="1">
            <a:spLocks noGrp="1"/>
          </p:cNvSpPr>
          <p:nvPr>
            <p:ph type="dt" idx="10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44" name="Google Shape;744;p6"/>
          <p:cNvSpPr txBox="1">
            <a:spLocks noGrp="1"/>
          </p:cNvSpPr>
          <p:nvPr>
            <p:ph type="sldNum" idx="12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>
  <p:cSld name="Confronto"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7"/>
          <p:cNvSpPr txBox="1"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nsolas"/>
              <a:buNone/>
              <a:defRPr sz="3200" b="0" i="0" u="none" strike="noStrike" cap="non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grpSp>
        <p:nvGrpSpPr>
          <p:cNvPr id="747" name="Google Shape;747;p7" descr="Elemento grafico linea"/>
          <p:cNvGrpSpPr/>
          <p:nvPr/>
        </p:nvGrpSpPr>
        <p:grpSpPr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748" name="Google Shape;748;p7"/>
            <p:cNvSpPr/>
            <p:nvPr/>
          </p:nvSpPr>
          <p:spPr>
            <a:xfrm>
              <a:off x="12028488" y="1525554"/>
              <a:ext cx="63500" cy="4924"/>
            </a:xfrm>
            <a:custGeom>
              <a:avLst/>
              <a:gdLst/>
              <a:ahLst/>
              <a:cxnLst/>
              <a:rect l="l" t="t" r="r" b="b"/>
              <a:pathLst>
                <a:path w="67" h="6" extrusionOk="0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49" name="Google Shape;749;p7"/>
            <p:cNvSpPr/>
            <p:nvPr/>
          </p:nvSpPr>
          <p:spPr>
            <a:xfrm>
              <a:off x="12022138" y="1532939"/>
              <a:ext cx="19050" cy="1231"/>
            </a:xfrm>
            <a:custGeom>
              <a:avLst/>
              <a:gdLst/>
              <a:ahLst/>
              <a:cxnLst/>
              <a:rect l="l" t="t" r="r" b="b"/>
              <a:pathLst>
                <a:path w="20" h="2" extrusionOk="0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50" name="Google Shape;750;p7"/>
            <p:cNvSpPr/>
            <p:nvPr/>
          </p:nvSpPr>
          <p:spPr>
            <a:xfrm>
              <a:off x="12041188" y="1531708"/>
              <a:ext cx="39687" cy="6155"/>
            </a:xfrm>
            <a:custGeom>
              <a:avLst/>
              <a:gdLst/>
              <a:ahLst/>
              <a:cxnLst/>
              <a:rect l="l" t="t" r="r" b="b"/>
              <a:pathLst>
                <a:path w="41" h="6" extrusionOk="0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51" name="Google Shape;751;p7"/>
            <p:cNvSpPr/>
            <p:nvPr/>
          </p:nvSpPr>
          <p:spPr>
            <a:xfrm>
              <a:off x="11831638" y="1526784"/>
              <a:ext cx="42862" cy="4924"/>
            </a:xfrm>
            <a:custGeom>
              <a:avLst/>
              <a:gdLst/>
              <a:ahLst/>
              <a:cxnLst/>
              <a:rect l="l" t="t" r="r" b="b"/>
              <a:pathLst>
                <a:path w="45" h="6" extrusionOk="0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52" name="Google Shape;752;p7"/>
            <p:cNvSpPr/>
            <p:nvPr/>
          </p:nvSpPr>
          <p:spPr>
            <a:xfrm>
              <a:off x="11809413" y="1531708"/>
              <a:ext cx="41275" cy="2462"/>
            </a:xfrm>
            <a:custGeom>
              <a:avLst/>
              <a:gdLst/>
              <a:ahLst/>
              <a:cxnLst/>
              <a:rect l="l" t="t" r="r" b="b"/>
              <a:pathLst>
                <a:path w="44" h="3" extrusionOk="0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53" name="Google Shape;753;p7"/>
            <p:cNvSpPr/>
            <p:nvPr/>
          </p:nvSpPr>
          <p:spPr>
            <a:xfrm>
              <a:off x="12003088" y="1537863"/>
              <a:ext cx="77787" cy="3693"/>
            </a:xfrm>
            <a:custGeom>
              <a:avLst/>
              <a:gdLst/>
              <a:ahLst/>
              <a:cxnLst/>
              <a:rect l="l" t="t" r="r" b="b"/>
              <a:pathLst>
                <a:path w="82" h="5" extrusionOk="0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54" name="Google Shape;754;p7"/>
            <p:cNvSpPr/>
            <p:nvPr/>
          </p:nvSpPr>
          <p:spPr>
            <a:xfrm>
              <a:off x="11664950" y="1523092"/>
              <a:ext cx="39687" cy="4924"/>
            </a:xfrm>
            <a:custGeom>
              <a:avLst/>
              <a:gdLst/>
              <a:ahLst/>
              <a:cxnLst/>
              <a:rect l="l" t="t" r="r" b="b"/>
              <a:pathLst>
                <a:path w="42" h="5" extrusionOk="0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55" name="Google Shape;755;p7"/>
            <p:cNvSpPr/>
            <p:nvPr/>
          </p:nvSpPr>
          <p:spPr>
            <a:xfrm>
              <a:off x="11506200" y="1521861"/>
              <a:ext cx="92075" cy="4924"/>
            </a:xfrm>
            <a:custGeom>
              <a:avLst/>
              <a:gdLst/>
              <a:ahLst/>
              <a:cxnLst/>
              <a:rect l="l" t="t" r="r" b="b"/>
              <a:pathLst>
                <a:path w="98" h="6" extrusionOk="0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56" name="Google Shape;756;p7"/>
            <p:cNvSpPr/>
            <p:nvPr/>
          </p:nvSpPr>
          <p:spPr>
            <a:xfrm>
              <a:off x="11471275" y="1525554"/>
              <a:ext cx="34925" cy="3693"/>
            </a:xfrm>
            <a:custGeom>
              <a:avLst/>
              <a:gdLst/>
              <a:ahLst/>
              <a:cxnLst/>
              <a:rect l="l" t="t" r="r" b="b"/>
              <a:pathLst>
                <a:path w="36" h="3" extrusionOk="0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57" name="Google Shape;757;p7"/>
            <p:cNvSpPr/>
            <p:nvPr/>
          </p:nvSpPr>
          <p:spPr>
            <a:xfrm>
              <a:off x="11710988" y="1529246"/>
              <a:ext cx="30162" cy="4924"/>
            </a:xfrm>
            <a:custGeom>
              <a:avLst/>
              <a:gdLst/>
              <a:ahLst/>
              <a:cxnLst/>
              <a:rect l="l" t="t" r="r" b="b"/>
              <a:pathLst>
                <a:path w="32" h="5" extrusionOk="0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58" name="Google Shape;758;p7"/>
            <p:cNvSpPr/>
            <p:nvPr/>
          </p:nvSpPr>
          <p:spPr>
            <a:xfrm>
              <a:off x="11691938" y="1532939"/>
              <a:ext cx="34925" cy="1231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59" name="Google Shape;759;p7"/>
            <p:cNvSpPr/>
            <p:nvPr/>
          </p:nvSpPr>
          <p:spPr>
            <a:xfrm>
              <a:off x="11741150" y="1534170"/>
              <a:ext cx="4762" cy="0"/>
            </a:xfrm>
            <a:custGeom>
              <a:avLst/>
              <a:gdLst/>
              <a:ahLst/>
              <a:cxnLst/>
              <a:rect l="l" t="t" r="r" b="b"/>
              <a:pathLst>
                <a:path w="5" h="120000" extrusionOk="0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60" name="Google Shape;760;p7"/>
            <p:cNvSpPr/>
            <p:nvPr/>
          </p:nvSpPr>
          <p:spPr>
            <a:xfrm>
              <a:off x="11841163" y="1537863"/>
              <a:ext cx="71437" cy="8617"/>
            </a:xfrm>
            <a:custGeom>
              <a:avLst/>
              <a:gdLst/>
              <a:ahLst/>
              <a:cxnLst/>
              <a:rect l="l" t="t" r="r" b="b"/>
              <a:pathLst>
                <a:path w="75" h="9" extrusionOk="0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61" name="Google Shape;761;p7"/>
            <p:cNvSpPr/>
            <p:nvPr/>
          </p:nvSpPr>
          <p:spPr>
            <a:xfrm>
              <a:off x="11764963" y="1535401"/>
              <a:ext cx="44450" cy="3693"/>
            </a:xfrm>
            <a:custGeom>
              <a:avLst/>
              <a:gdLst/>
              <a:ahLst/>
              <a:cxnLst/>
              <a:rect l="l" t="t" r="r" b="b"/>
              <a:pathLst>
                <a:path w="47" h="4" extrusionOk="0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62" name="Google Shape;762;p7"/>
            <p:cNvSpPr/>
            <p:nvPr/>
          </p:nvSpPr>
          <p:spPr>
            <a:xfrm>
              <a:off x="11744325" y="1537863"/>
              <a:ext cx="20637" cy="2462"/>
            </a:xfrm>
            <a:custGeom>
              <a:avLst/>
              <a:gdLst/>
              <a:ahLst/>
              <a:cxnLst/>
              <a:rect l="l" t="t" r="r" b="b"/>
              <a:pathLst>
                <a:path w="22" h="2" extrusionOk="0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63" name="Google Shape;763;p7"/>
            <p:cNvSpPr/>
            <p:nvPr/>
          </p:nvSpPr>
          <p:spPr>
            <a:xfrm>
              <a:off x="11482388" y="1531708"/>
              <a:ext cx="85725" cy="3693"/>
            </a:xfrm>
            <a:custGeom>
              <a:avLst/>
              <a:gdLst/>
              <a:ahLst/>
              <a:cxnLst/>
              <a:rect l="l" t="t" r="r" b="b"/>
              <a:pathLst>
                <a:path w="90" h="4" extrusionOk="0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64" name="Google Shape;764;p7"/>
            <p:cNvSpPr/>
            <p:nvPr/>
          </p:nvSpPr>
          <p:spPr>
            <a:xfrm>
              <a:off x="11626850" y="1532939"/>
              <a:ext cx="4762" cy="1231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65" name="Google Shape;765;p7"/>
            <p:cNvSpPr/>
            <p:nvPr/>
          </p:nvSpPr>
          <p:spPr>
            <a:xfrm>
              <a:off x="11261725" y="1534170"/>
              <a:ext cx="4762" cy="0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cubicBezTo>
                    <a:pt x="4" y="0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66" name="Google Shape;766;p7"/>
            <p:cNvSpPr/>
            <p:nvPr/>
          </p:nvSpPr>
          <p:spPr>
            <a:xfrm>
              <a:off x="11553825" y="1534170"/>
              <a:ext cx="44450" cy="2462"/>
            </a:xfrm>
            <a:custGeom>
              <a:avLst/>
              <a:gdLst/>
              <a:ahLst/>
              <a:cxnLst/>
              <a:rect l="l" t="t" r="r" b="b"/>
              <a:pathLst>
                <a:path w="47" h="2" extrusionOk="0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67" name="Google Shape;767;p7"/>
            <p:cNvSpPr/>
            <p:nvPr/>
          </p:nvSpPr>
          <p:spPr>
            <a:xfrm>
              <a:off x="11409363" y="1529246"/>
              <a:ext cx="31750" cy="2462"/>
            </a:xfrm>
            <a:custGeom>
              <a:avLst/>
              <a:gdLst/>
              <a:ahLst/>
              <a:cxnLst/>
              <a:rect l="l" t="t" r="r" b="b"/>
              <a:pathLst>
                <a:path w="33" h="3" extrusionOk="0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68" name="Google Shape;768;p7"/>
            <p:cNvSpPr/>
            <p:nvPr/>
          </p:nvSpPr>
          <p:spPr>
            <a:xfrm>
              <a:off x="11618913" y="1531708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" h="1" extrusionOk="0">
                  <a:moveTo>
                    <a:pt x="3" y="0"/>
                  </a:moveTo>
                  <a:lnTo>
                    <a:pt x="3" y="0"/>
                  </a:lnTo>
                  <a:lnTo>
                    <a:pt x="6" y="0"/>
                  </a:lnTo>
                  <a:cubicBezTo>
                    <a:pt x="0" y="0"/>
                    <a:pt x="0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69" name="Google Shape;769;p7"/>
            <p:cNvSpPr/>
            <p:nvPr/>
          </p:nvSpPr>
          <p:spPr>
            <a:xfrm>
              <a:off x="11598275" y="1531708"/>
              <a:ext cx="28575" cy="2462"/>
            </a:xfrm>
            <a:custGeom>
              <a:avLst/>
              <a:gdLst/>
              <a:ahLst/>
              <a:cxnLst/>
              <a:rect l="l" t="t" r="r" b="b"/>
              <a:pathLst>
                <a:path w="31" h="3" extrusionOk="0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70" name="Google Shape;770;p7"/>
            <p:cNvSpPr/>
            <p:nvPr/>
          </p:nvSpPr>
          <p:spPr>
            <a:xfrm>
              <a:off x="11137900" y="1534170"/>
              <a:ext cx="188912" cy="23388"/>
            </a:xfrm>
            <a:custGeom>
              <a:avLst/>
              <a:gdLst/>
              <a:ahLst/>
              <a:cxnLst/>
              <a:rect l="l" t="t" r="r" b="b"/>
              <a:pathLst>
                <a:path w="198" h="27" extrusionOk="0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71" name="Google Shape;771;p7"/>
            <p:cNvSpPr/>
            <p:nvPr/>
          </p:nvSpPr>
          <p:spPr>
            <a:xfrm>
              <a:off x="11266488" y="1529246"/>
              <a:ext cx="95250" cy="4924"/>
            </a:xfrm>
            <a:custGeom>
              <a:avLst/>
              <a:gdLst/>
              <a:ahLst/>
              <a:cxnLst/>
              <a:rect l="l" t="t" r="r" b="b"/>
              <a:pathLst>
                <a:path w="100" h="6" extrusionOk="0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72" name="Google Shape;772;p7"/>
            <p:cNvSpPr/>
            <p:nvPr/>
          </p:nvSpPr>
          <p:spPr>
            <a:xfrm>
              <a:off x="11361738" y="1531708"/>
              <a:ext cx="134937" cy="12309"/>
            </a:xfrm>
            <a:custGeom>
              <a:avLst/>
              <a:gdLst/>
              <a:ahLst/>
              <a:cxnLst/>
              <a:rect l="l" t="t" r="r" b="b"/>
              <a:pathLst>
                <a:path w="142" h="14" extrusionOk="0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73" name="Google Shape;773;p7"/>
            <p:cNvSpPr/>
            <p:nvPr/>
          </p:nvSpPr>
          <p:spPr>
            <a:xfrm>
              <a:off x="11834813" y="1552634"/>
              <a:ext cx="9525" cy="1231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74" name="Google Shape;774;p7"/>
            <p:cNvSpPr/>
            <p:nvPr/>
          </p:nvSpPr>
          <p:spPr>
            <a:xfrm>
              <a:off x="11764963" y="1542787"/>
              <a:ext cx="117475" cy="9847"/>
            </a:xfrm>
            <a:custGeom>
              <a:avLst/>
              <a:gdLst/>
              <a:ahLst/>
              <a:cxnLst/>
              <a:rect l="l" t="t" r="r" b="b"/>
              <a:pathLst>
                <a:path w="122" h="12" extrusionOk="0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75" name="Google Shape;775;p7"/>
            <p:cNvSpPr/>
            <p:nvPr/>
          </p:nvSpPr>
          <p:spPr>
            <a:xfrm>
              <a:off x="11555413" y="1544017"/>
              <a:ext cx="69850" cy="4924"/>
            </a:xfrm>
            <a:custGeom>
              <a:avLst/>
              <a:gdLst/>
              <a:ahLst/>
              <a:cxnLst/>
              <a:rect l="l" t="t" r="r" b="b"/>
              <a:pathLst>
                <a:path w="74" h="6" extrusionOk="0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76" name="Google Shape;776;p7"/>
            <p:cNvSpPr/>
            <p:nvPr/>
          </p:nvSpPr>
          <p:spPr>
            <a:xfrm>
              <a:off x="11223625" y="1528016"/>
              <a:ext cx="38100" cy="6155"/>
            </a:xfrm>
            <a:custGeom>
              <a:avLst/>
              <a:gdLst/>
              <a:ahLst/>
              <a:cxnLst/>
              <a:rect l="l" t="t" r="r" b="b"/>
              <a:pathLst>
                <a:path w="40" h="7" extrusionOk="0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77" name="Google Shape;777;p7"/>
            <p:cNvSpPr/>
            <p:nvPr/>
          </p:nvSpPr>
          <p:spPr>
            <a:xfrm>
              <a:off x="11145838" y="1529246"/>
              <a:ext cx="22225" cy="2462"/>
            </a:xfrm>
            <a:custGeom>
              <a:avLst/>
              <a:gdLst/>
              <a:ahLst/>
              <a:cxnLst/>
              <a:rect l="l" t="t" r="r" b="b"/>
              <a:pathLst>
                <a:path w="24" h="4" extrusionOk="0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78" name="Google Shape;778;p7"/>
            <p:cNvSpPr/>
            <p:nvPr/>
          </p:nvSpPr>
          <p:spPr>
            <a:xfrm>
              <a:off x="6197600" y="1566174"/>
              <a:ext cx="20637" cy="1231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79" name="Google Shape;779;p7"/>
            <p:cNvSpPr/>
            <p:nvPr/>
          </p:nvSpPr>
          <p:spPr>
            <a:xfrm>
              <a:off x="6356350" y="1564943"/>
              <a:ext cx="9525" cy="1231"/>
            </a:xfrm>
            <a:custGeom>
              <a:avLst/>
              <a:gdLst/>
              <a:ahLst/>
              <a:cxnLst/>
              <a:rect l="l" t="t" r="r" b="b"/>
              <a:pathLst>
                <a:path w="10" h="2" extrusionOk="0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80" name="Google Shape;780;p7"/>
            <p:cNvSpPr/>
            <p:nvPr/>
          </p:nvSpPr>
          <p:spPr>
            <a:xfrm>
              <a:off x="8950325" y="1521861"/>
              <a:ext cx="61912" cy="7386"/>
            </a:xfrm>
            <a:custGeom>
              <a:avLst/>
              <a:gdLst/>
              <a:ahLst/>
              <a:cxnLst/>
              <a:rect l="l" t="t" r="r" b="b"/>
              <a:pathLst>
                <a:path w="65" h="9" extrusionOk="0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81" name="Google Shape;781;p7"/>
            <p:cNvSpPr/>
            <p:nvPr/>
          </p:nvSpPr>
          <p:spPr>
            <a:xfrm>
              <a:off x="7537450" y="1546479"/>
              <a:ext cx="28575" cy="3693"/>
            </a:xfrm>
            <a:custGeom>
              <a:avLst/>
              <a:gdLst/>
              <a:ahLst/>
              <a:cxnLst/>
              <a:rect l="l" t="t" r="r" b="b"/>
              <a:pathLst>
                <a:path w="29" h="4" extrusionOk="0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82" name="Google Shape;782;p7"/>
            <p:cNvSpPr/>
            <p:nvPr/>
          </p:nvSpPr>
          <p:spPr>
            <a:xfrm>
              <a:off x="7478713" y="1562481"/>
              <a:ext cx="38100" cy="2462"/>
            </a:xfrm>
            <a:custGeom>
              <a:avLst/>
              <a:gdLst/>
              <a:ahLst/>
              <a:cxnLst/>
              <a:rect l="l" t="t" r="r" b="b"/>
              <a:pathLst>
                <a:path w="40" h="3" extrusionOk="0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83" name="Google Shape;783;p7"/>
            <p:cNvSpPr/>
            <p:nvPr/>
          </p:nvSpPr>
          <p:spPr>
            <a:xfrm>
              <a:off x="5410200" y="1568636"/>
              <a:ext cx="36512" cy="3693"/>
            </a:xfrm>
            <a:custGeom>
              <a:avLst/>
              <a:gdLst/>
              <a:ahLst/>
              <a:cxnLst/>
              <a:rect l="l" t="t" r="r" b="b"/>
              <a:pathLst>
                <a:path w="38" h="5" extrusionOk="0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84" name="Google Shape;784;p7"/>
            <p:cNvSpPr/>
            <p:nvPr/>
          </p:nvSpPr>
          <p:spPr>
            <a:xfrm>
              <a:off x="10206038" y="1530477"/>
              <a:ext cx="61912" cy="4924"/>
            </a:xfrm>
            <a:custGeom>
              <a:avLst/>
              <a:gdLst/>
              <a:ahLst/>
              <a:cxnLst/>
              <a:rect l="l" t="t" r="r" b="b"/>
              <a:pathLst>
                <a:path w="65" h="6" extrusionOk="0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85" name="Google Shape;785;p7"/>
            <p:cNvSpPr/>
            <p:nvPr/>
          </p:nvSpPr>
          <p:spPr>
            <a:xfrm>
              <a:off x="6257925" y="1525554"/>
              <a:ext cx="19050" cy="2462"/>
            </a:xfrm>
            <a:custGeom>
              <a:avLst/>
              <a:gdLst/>
              <a:ahLst/>
              <a:cxnLst/>
              <a:rect l="l" t="t" r="r" b="b"/>
              <a:pathLst>
                <a:path w="21" h="2" extrusionOk="0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86" name="Google Shape;786;p7"/>
            <p:cNvSpPr/>
            <p:nvPr/>
          </p:nvSpPr>
          <p:spPr>
            <a:xfrm>
              <a:off x="10134600" y="1528016"/>
              <a:ext cx="71437" cy="3693"/>
            </a:xfrm>
            <a:custGeom>
              <a:avLst/>
              <a:gdLst/>
              <a:ahLst/>
              <a:cxnLst/>
              <a:rect l="l" t="t" r="r" b="b"/>
              <a:pathLst>
                <a:path w="75" h="4" extrusionOk="0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87" name="Google Shape;787;p7"/>
            <p:cNvSpPr/>
            <p:nvPr/>
          </p:nvSpPr>
          <p:spPr>
            <a:xfrm>
              <a:off x="2582863" y="1560020"/>
              <a:ext cx="7937" cy="1231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88" name="Google Shape;788;p7"/>
            <p:cNvSpPr/>
            <p:nvPr/>
          </p:nvSpPr>
          <p:spPr>
            <a:xfrm>
              <a:off x="1762125" y="1521861"/>
              <a:ext cx="34925" cy="1231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89" name="Google Shape;789;p7"/>
            <p:cNvSpPr/>
            <p:nvPr/>
          </p:nvSpPr>
          <p:spPr>
            <a:xfrm>
              <a:off x="10812463" y="1529246"/>
              <a:ext cx="19050" cy="1231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90" name="Google Shape;790;p7"/>
            <p:cNvSpPr/>
            <p:nvPr/>
          </p:nvSpPr>
          <p:spPr>
            <a:xfrm>
              <a:off x="10896600" y="1545248"/>
              <a:ext cx="7937" cy="2462"/>
            </a:xfrm>
            <a:custGeom>
              <a:avLst/>
              <a:gdLst/>
              <a:ahLst/>
              <a:cxnLst/>
              <a:rect l="l" t="t" r="r" b="b"/>
              <a:pathLst>
                <a:path w="8" h="3" extrusionOk="0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91" name="Google Shape;791;p7"/>
            <p:cNvSpPr/>
            <p:nvPr/>
          </p:nvSpPr>
          <p:spPr>
            <a:xfrm>
              <a:off x="9947275" y="1553865"/>
              <a:ext cx="4762" cy="1231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92" name="Google Shape;792;p7"/>
            <p:cNvSpPr/>
            <p:nvPr/>
          </p:nvSpPr>
          <p:spPr>
            <a:xfrm>
              <a:off x="10817225" y="1531708"/>
              <a:ext cx="23812" cy="0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0"/>
                  </a:moveTo>
                  <a:lnTo>
                    <a:pt x="25" y="0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93" name="Google Shape;793;p7"/>
            <p:cNvSpPr/>
            <p:nvPr/>
          </p:nvSpPr>
          <p:spPr>
            <a:xfrm>
              <a:off x="10836275" y="1529246"/>
              <a:ext cx="19050" cy="1231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94" name="Google Shape;794;p7"/>
            <p:cNvSpPr/>
            <p:nvPr/>
          </p:nvSpPr>
          <p:spPr>
            <a:xfrm>
              <a:off x="10787063" y="1530477"/>
              <a:ext cx="30162" cy="1231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95" name="Google Shape;795;p7"/>
            <p:cNvSpPr/>
            <p:nvPr/>
          </p:nvSpPr>
          <p:spPr>
            <a:xfrm>
              <a:off x="4092575" y="1552634"/>
              <a:ext cx="20637" cy="2462"/>
            </a:xfrm>
            <a:custGeom>
              <a:avLst/>
              <a:gdLst/>
              <a:ahLst/>
              <a:cxnLst/>
              <a:rect l="l" t="t" r="r" b="b"/>
              <a:pathLst>
                <a:path w="23" h="2" extrusionOk="0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96" name="Google Shape;796;p7"/>
            <p:cNvSpPr/>
            <p:nvPr/>
          </p:nvSpPr>
          <p:spPr>
            <a:xfrm>
              <a:off x="8528050" y="1567405"/>
              <a:ext cx="3175" cy="1231"/>
            </a:xfrm>
            <a:custGeom>
              <a:avLst/>
              <a:gdLst/>
              <a:ahLst/>
              <a:cxnLst/>
              <a:rect l="l" t="t" r="r" b="b"/>
              <a:pathLst>
                <a:path w="3" h="1" extrusionOk="0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97" name="Google Shape;797;p7"/>
            <p:cNvSpPr/>
            <p:nvPr/>
          </p:nvSpPr>
          <p:spPr>
            <a:xfrm>
              <a:off x="8461375" y="1556326"/>
              <a:ext cx="66675" cy="14771"/>
            </a:xfrm>
            <a:custGeom>
              <a:avLst/>
              <a:gdLst/>
              <a:ahLst/>
              <a:cxnLst/>
              <a:rect l="l" t="t" r="r" b="b"/>
              <a:pathLst>
                <a:path w="69" h="17" extrusionOk="0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98" name="Google Shape;798;p7"/>
            <p:cNvSpPr/>
            <p:nvPr/>
          </p:nvSpPr>
          <p:spPr>
            <a:xfrm>
              <a:off x="1562100" y="1514475"/>
              <a:ext cx="9563100" cy="64008"/>
            </a:xfrm>
            <a:custGeom>
              <a:avLst/>
              <a:gdLst/>
              <a:ahLst/>
              <a:cxnLst/>
              <a:rect l="l" t="t" r="r" b="b"/>
              <a:pathLst>
                <a:path w="10030" h="75" extrusionOk="0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799" name="Google Shape;799;p7"/>
            <p:cNvSpPr/>
            <p:nvPr/>
          </p:nvSpPr>
          <p:spPr>
            <a:xfrm>
              <a:off x="7508875" y="1560020"/>
              <a:ext cx="11112" cy="3693"/>
            </a:xfrm>
            <a:custGeom>
              <a:avLst/>
              <a:gdLst/>
              <a:ahLst/>
              <a:cxnLst/>
              <a:rect l="l" t="t" r="r" b="b"/>
              <a:pathLst>
                <a:path w="12" h="3" extrusionOk="0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00" name="Google Shape;800;p7"/>
            <p:cNvSpPr/>
            <p:nvPr/>
          </p:nvSpPr>
          <p:spPr>
            <a:xfrm>
              <a:off x="5434013" y="1567405"/>
              <a:ext cx="4762" cy="1231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01" name="Google Shape;801;p7"/>
            <p:cNvSpPr/>
            <p:nvPr/>
          </p:nvSpPr>
          <p:spPr>
            <a:xfrm>
              <a:off x="9672638" y="1567405"/>
              <a:ext cx="25400" cy="2462"/>
            </a:xfrm>
            <a:custGeom>
              <a:avLst/>
              <a:gdLst/>
              <a:ahLst/>
              <a:cxnLst/>
              <a:rect l="l" t="t" r="r" b="b"/>
              <a:pathLst>
                <a:path w="27" h="3" extrusionOk="0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02" name="Google Shape;802;p7"/>
            <p:cNvSpPr/>
            <p:nvPr/>
          </p:nvSpPr>
          <p:spPr>
            <a:xfrm>
              <a:off x="10966450" y="1529246"/>
              <a:ext cx="39687" cy="2462"/>
            </a:xfrm>
            <a:custGeom>
              <a:avLst/>
              <a:gdLst/>
              <a:ahLst/>
              <a:cxnLst/>
              <a:rect l="l" t="t" r="r" b="b"/>
              <a:pathLst>
                <a:path w="42" h="3" extrusionOk="0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03" name="Google Shape;803;p7"/>
            <p:cNvSpPr/>
            <p:nvPr/>
          </p:nvSpPr>
          <p:spPr>
            <a:xfrm>
              <a:off x="11329988" y="1552634"/>
              <a:ext cx="44450" cy="2462"/>
            </a:xfrm>
            <a:custGeom>
              <a:avLst/>
              <a:gdLst/>
              <a:ahLst/>
              <a:cxnLst/>
              <a:rect l="l" t="t" r="r" b="b"/>
              <a:pathLst>
                <a:path w="46" h="3" extrusionOk="0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04" name="Google Shape;804;p7"/>
            <p:cNvSpPr/>
            <p:nvPr/>
          </p:nvSpPr>
          <p:spPr>
            <a:xfrm>
              <a:off x="11042650" y="1540325"/>
              <a:ext cx="60325" cy="6155"/>
            </a:xfrm>
            <a:custGeom>
              <a:avLst/>
              <a:gdLst/>
              <a:ahLst/>
              <a:cxnLst/>
              <a:rect l="l" t="t" r="r" b="b"/>
              <a:pathLst>
                <a:path w="63" h="7" extrusionOk="0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05" name="Google Shape;805;p7"/>
            <p:cNvSpPr/>
            <p:nvPr/>
          </p:nvSpPr>
          <p:spPr>
            <a:xfrm>
              <a:off x="11106150" y="1542787"/>
              <a:ext cx="28575" cy="1231"/>
            </a:xfrm>
            <a:custGeom>
              <a:avLst/>
              <a:gdLst/>
              <a:ahLst/>
              <a:cxnLst/>
              <a:rect l="l" t="t" r="r" b="b"/>
              <a:pathLst>
                <a:path w="31" h="2" extrusionOk="0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06" name="Google Shape;806;p7"/>
            <p:cNvSpPr/>
            <p:nvPr/>
          </p:nvSpPr>
          <p:spPr>
            <a:xfrm>
              <a:off x="10679113" y="1525554"/>
              <a:ext cx="103187" cy="9847"/>
            </a:xfrm>
            <a:custGeom>
              <a:avLst/>
              <a:gdLst/>
              <a:ahLst/>
              <a:cxnLst/>
              <a:rect l="l" t="t" r="r" b="b"/>
              <a:pathLst>
                <a:path w="109" h="12" extrusionOk="0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07" name="Google Shape;807;p7"/>
            <p:cNvSpPr/>
            <p:nvPr/>
          </p:nvSpPr>
          <p:spPr>
            <a:xfrm>
              <a:off x="11039475" y="1550172"/>
              <a:ext cx="26987" cy="4924"/>
            </a:xfrm>
            <a:custGeom>
              <a:avLst/>
              <a:gdLst/>
              <a:ahLst/>
              <a:cxnLst/>
              <a:rect l="l" t="t" r="r" b="b"/>
              <a:pathLst>
                <a:path w="27" h="5" extrusionOk="0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08" name="Google Shape;808;p7"/>
            <p:cNvSpPr/>
            <p:nvPr/>
          </p:nvSpPr>
          <p:spPr>
            <a:xfrm>
              <a:off x="10841038" y="1548941"/>
              <a:ext cx="58737" cy="2462"/>
            </a:xfrm>
            <a:custGeom>
              <a:avLst/>
              <a:gdLst/>
              <a:ahLst/>
              <a:cxnLst/>
              <a:rect l="l" t="t" r="r" b="b"/>
              <a:pathLst>
                <a:path w="61" h="3" extrusionOk="0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09" name="Google Shape;809;p7"/>
            <p:cNvSpPr/>
            <p:nvPr/>
          </p:nvSpPr>
          <p:spPr>
            <a:xfrm>
              <a:off x="10899775" y="1550172"/>
              <a:ext cx="36512" cy="1231"/>
            </a:xfrm>
            <a:custGeom>
              <a:avLst/>
              <a:gdLst/>
              <a:ahLst/>
              <a:cxnLst/>
              <a:rect l="l" t="t" r="r" b="b"/>
              <a:pathLst>
                <a:path w="38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10" name="Google Shape;810;p7"/>
            <p:cNvSpPr/>
            <p:nvPr/>
          </p:nvSpPr>
          <p:spPr>
            <a:xfrm>
              <a:off x="10958513" y="1555096"/>
              <a:ext cx="46037" cy="0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7" y="0"/>
                  </a:moveTo>
                  <a:lnTo>
                    <a:pt x="47" y="0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11" name="Google Shape;811;p7"/>
            <p:cNvSpPr/>
            <p:nvPr/>
          </p:nvSpPr>
          <p:spPr>
            <a:xfrm>
              <a:off x="10304463" y="1548941"/>
              <a:ext cx="61912" cy="3693"/>
            </a:xfrm>
            <a:custGeom>
              <a:avLst/>
              <a:gdLst/>
              <a:ahLst/>
              <a:cxnLst/>
              <a:rect l="l" t="t" r="r" b="b"/>
              <a:pathLst>
                <a:path w="65" h="4" extrusionOk="0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12" name="Google Shape;812;p7"/>
            <p:cNvSpPr/>
            <p:nvPr/>
          </p:nvSpPr>
          <p:spPr>
            <a:xfrm>
              <a:off x="10483850" y="1557558"/>
              <a:ext cx="23812" cy="6155"/>
            </a:xfrm>
            <a:custGeom>
              <a:avLst/>
              <a:gdLst/>
              <a:ahLst/>
              <a:cxnLst/>
              <a:rect l="l" t="t" r="r" b="b"/>
              <a:pathLst>
                <a:path w="25" h="7" extrusionOk="0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13" name="Google Shape;813;p7"/>
            <p:cNvSpPr/>
            <p:nvPr/>
          </p:nvSpPr>
          <p:spPr>
            <a:xfrm>
              <a:off x="10291763" y="1563712"/>
              <a:ext cx="117475" cy="2462"/>
            </a:xfrm>
            <a:custGeom>
              <a:avLst/>
              <a:gdLst/>
              <a:ahLst/>
              <a:cxnLst/>
              <a:rect l="l" t="t" r="r" b="b"/>
              <a:pathLst>
                <a:path w="123" h="4" extrusionOk="0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14" name="Google Shape;814;p7"/>
            <p:cNvSpPr/>
            <p:nvPr/>
          </p:nvSpPr>
          <p:spPr>
            <a:xfrm>
              <a:off x="9621838" y="1546479"/>
              <a:ext cx="11112" cy="8617"/>
            </a:xfrm>
            <a:custGeom>
              <a:avLst/>
              <a:gdLst/>
              <a:ahLst/>
              <a:cxnLst/>
              <a:rect l="l" t="t" r="r" b="b"/>
              <a:pathLst>
                <a:path w="13" h="10" extrusionOk="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15" name="Google Shape;815;p7"/>
            <p:cNvSpPr/>
            <p:nvPr/>
          </p:nvSpPr>
          <p:spPr>
            <a:xfrm>
              <a:off x="8951913" y="1568636"/>
              <a:ext cx="96837" cy="8617"/>
            </a:xfrm>
            <a:custGeom>
              <a:avLst/>
              <a:gdLst/>
              <a:ahLst/>
              <a:cxnLst/>
              <a:rect l="l" t="t" r="r" b="b"/>
              <a:pathLst>
                <a:path w="101" h="10" extrusionOk="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16" name="Google Shape;816;p7"/>
            <p:cNvSpPr/>
            <p:nvPr/>
          </p:nvSpPr>
          <p:spPr>
            <a:xfrm>
              <a:off x="9005888" y="1566174"/>
              <a:ext cx="17462" cy="2462"/>
            </a:xfrm>
            <a:custGeom>
              <a:avLst/>
              <a:gdLst/>
              <a:ahLst/>
              <a:cxnLst/>
              <a:rect l="l" t="t" r="r" b="b"/>
              <a:pathLst>
                <a:path w="19" h="2" extrusionOk="0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17" name="Google Shape;817;p7"/>
            <p:cNvSpPr/>
            <p:nvPr/>
          </p:nvSpPr>
          <p:spPr>
            <a:xfrm>
              <a:off x="1587500" y="1516937"/>
              <a:ext cx="38100" cy="3693"/>
            </a:xfrm>
            <a:custGeom>
              <a:avLst/>
              <a:gdLst/>
              <a:ahLst/>
              <a:cxnLst/>
              <a:rect l="l" t="t" r="r" b="b"/>
              <a:pathLst>
                <a:path w="39" h="4" extrusionOk="0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18" name="Google Shape;818;p7"/>
            <p:cNvSpPr/>
            <p:nvPr/>
          </p:nvSpPr>
          <p:spPr>
            <a:xfrm>
              <a:off x="1522413" y="1519399"/>
              <a:ext cx="30162" cy="4924"/>
            </a:xfrm>
            <a:custGeom>
              <a:avLst/>
              <a:gdLst/>
              <a:ahLst/>
              <a:cxnLst/>
              <a:rect l="l" t="t" r="r" b="b"/>
              <a:pathLst>
                <a:path w="32" h="6" extrusionOk="0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19" name="Google Shape;819;p7"/>
            <p:cNvSpPr/>
            <p:nvPr/>
          </p:nvSpPr>
          <p:spPr>
            <a:xfrm>
              <a:off x="6650038" y="1573559"/>
              <a:ext cx="33337" cy="3693"/>
            </a:xfrm>
            <a:custGeom>
              <a:avLst/>
              <a:gdLst/>
              <a:ahLst/>
              <a:cxnLst/>
              <a:rect l="l" t="t" r="r" b="b"/>
              <a:pathLst>
                <a:path w="34" h="4" extrusionOk="0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20" name="Google Shape;820;p7"/>
            <p:cNvSpPr/>
            <p:nvPr/>
          </p:nvSpPr>
          <p:spPr>
            <a:xfrm>
              <a:off x="6162675" y="1566174"/>
              <a:ext cx="15875" cy="4924"/>
            </a:xfrm>
            <a:custGeom>
              <a:avLst/>
              <a:gdLst/>
              <a:ahLst/>
              <a:cxnLst/>
              <a:rect l="l" t="t" r="r" b="b"/>
              <a:pathLst>
                <a:path w="17" h="6" extrusionOk="0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21" name="Google Shape;821;p7"/>
            <p:cNvSpPr/>
            <p:nvPr/>
          </p:nvSpPr>
          <p:spPr>
            <a:xfrm>
              <a:off x="5738813" y="1571097"/>
              <a:ext cx="60325" cy="6155"/>
            </a:xfrm>
            <a:custGeom>
              <a:avLst/>
              <a:gdLst/>
              <a:ahLst/>
              <a:cxnLst/>
              <a:rect l="l" t="t" r="r" b="b"/>
              <a:pathLst>
                <a:path w="63" h="8" extrusionOk="0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822" name="Google Shape;822;p7"/>
          <p:cNvSpPr txBox="1"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nsola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nsola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nsola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nsola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23" name="Google Shape;823;p7"/>
          <p:cNvSpPr txBox="1">
            <a:spLocks noGrp="1"/>
          </p:cNvSpPr>
          <p:nvPr>
            <p:ph type="body" idx="2"/>
          </p:nvPr>
        </p:nvSpPr>
        <p:spPr>
          <a:xfrm>
            <a:off x="1522413" y="2819399"/>
            <a:ext cx="4416552" cy="3352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nsolas"/>
              <a:buChar char="–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▪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nsolas"/>
              <a:buChar char="–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nsolas"/>
              <a:buChar char="–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nsolas"/>
              <a:buChar char="–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24" name="Google Shape;824;p7"/>
          <p:cNvSpPr txBox="1">
            <a:spLocks noGrp="1"/>
          </p:cNvSpPr>
          <p:nvPr>
            <p:ph type="body" idx="3"/>
          </p:nvPr>
        </p:nvSpPr>
        <p:spPr>
          <a:xfrm>
            <a:off x="6249860" y="1905000"/>
            <a:ext cx="441655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nsolas"/>
              <a:buNone/>
              <a:defRPr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nsola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nsola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nsolas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25" name="Google Shape;825;p7"/>
          <p:cNvSpPr txBox="1">
            <a:spLocks noGrp="1"/>
          </p:cNvSpPr>
          <p:nvPr>
            <p:ph type="ftr" idx="11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26" name="Google Shape;826;p7"/>
          <p:cNvSpPr txBox="1">
            <a:spLocks noGrp="1"/>
          </p:cNvSpPr>
          <p:nvPr>
            <p:ph type="dt" idx="10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27" name="Google Shape;827;p7"/>
          <p:cNvSpPr txBox="1">
            <a:spLocks noGrp="1"/>
          </p:cNvSpPr>
          <p:nvPr>
            <p:ph type="sldNum" idx="12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828" name="Google Shape;828;p7"/>
          <p:cNvSpPr txBox="1">
            <a:spLocks noGrp="1"/>
          </p:cNvSpPr>
          <p:nvPr>
            <p:ph type="body" idx="4"/>
          </p:nvPr>
        </p:nvSpPr>
        <p:spPr>
          <a:xfrm>
            <a:off x="6249860" y="2819400"/>
            <a:ext cx="4416552" cy="3352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nsolas"/>
              <a:buChar char="–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▪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nsolas"/>
              <a:buChar char="–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nsolas"/>
              <a:buChar char="–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nsolas"/>
              <a:buChar char="–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8"/>
          <p:cNvSpPr txBox="1"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nsolas"/>
              <a:buNone/>
              <a:defRPr sz="3200" b="0" i="0" u="none" strike="noStrike" cap="non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grpSp>
        <p:nvGrpSpPr>
          <p:cNvPr id="831" name="Google Shape;831;p8" descr="Elemento grafico linea"/>
          <p:cNvGrpSpPr/>
          <p:nvPr/>
        </p:nvGrpSpPr>
        <p:grpSpPr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32" name="Google Shape;832;p8"/>
            <p:cNvSpPr/>
            <p:nvPr/>
          </p:nvSpPr>
          <p:spPr>
            <a:xfrm>
              <a:off x="12028488" y="1525554"/>
              <a:ext cx="63500" cy="4924"/>
            </a:xfrm>
            <a:custGeom>
              <a:avLst/>
              <a:gdLst/>
              <a:ahLst/>
              <a:cxnLst/>
              <a:rect l="l" t="t" r="r" b="b"/>
              <a:pathLst>
                <a:path w="67" h="6" extrusionOk="0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33" name="Google Shape;833;p8"/>
            <p:cNvSpPr/>
            <p:nvPr/>
          </p:nvSpPr>
          <p:spPr>
            <a:xfrm>
              <a:off x="12022138" y="1532939"/>
              <a:ext cx="19050" cy="1231"/>
            </a:xfrm>
            <a:custGeom>
              <a:avLst/>
              <a:gdLst/>
              <a:ahLst/>
              <a:cxnLst/>
              <a:rect l="l" t="t" r="r" b="b"/>
              <a:pathLst>
                <a:path w="20" h="2" extrusionOk="0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34" name="Google Shape;834;p8"/>
            <p:cNvSpPr/>
            <p:nvPr/>
          </p:nvSpPr>
          <p:spPr>
            <a:xfrm>
              <a:off x="12041188" y="1531708"/>
              <a:ext cx="39687" cy="6155"/>
            </a:xfrm>
            <a:custGeom>
              <a:avLst/>
              <a:gdLst/>
              <a:ahLst/>
              <a:cxnLst/>
              <a:rect l="l" t="t" r="r" b="b"/>
              <a:pathLst>
                <a:path w="41" h="6" extrusionOk="0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35" name="Google Shape;835;p8"/>
            <p:cNvSpPr/>
            <p:nvPr/>
          </p:nvSpPr>
          <p:spPr>
            <a:xfrm>
              <a:off x="11831638" y="1526784"/>
              <a:ext cx="42862" cy="4924"/>
            </a:xfrm>
            <a:custGeom>
              <a:avLst/>
              <a:gdLst/>
              <a:ahLst/>
              <a:cxnLst/>
              <a:rect l="l" t="t" r="r" b="b"/>
              <a:pathLst>
                <a:path w="45" h="6" extrusionOk="0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36" name="Google Shape;836;p8"/>
            <p:cNvSpPr/>
            <p:nvPr/>
          </p:nvSpPr>
          <p:spPr>
            <a:xfrm>
              <a:off x="11809413" y="1531708"/>
              <a:ext cx="41275" cy="2462"/>
            </a:xfrm>
            <a:custGeom>
              <a:avLst/>
              <a:gdLst/>
              <a:ahLst/>
              <a:cxnLst/>
              <a:rect l="l" t="t" r="r" b="b"/>
              <a:pathLst>
                <a:path w="44" h="3" extrusionOk="0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37" name="Google Shape;837;p8"/>
            <p:cNvSpPr/>
            <p:nvPr/>
          </p:nvSpPr>
          <p:spPr>
            <a:xfrm>
              <a:off x="12003088" y="1537863"/>
              <a:ext cx="77787" cy="3693"/>
            </a:xfrm>
            <a:custGeom>
              <a:avLst/>
              <a:gdLst/>
              <a:ahLst/>
              <a:cxnLst/>
              <a:rect l="l" t="t" r="r" b="b"/>
              <a:pathLst>
                <a:path w="82" h="5" extrusionOk="0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38" name="Google Shape;838;p8"/>
            <p:cNvSpPr/>
            <p:nvPr/>
          </p:nvSpPr>
          <p:spPr>
            <a:xfrm>
              <a:off x="11664950" y="1523092"/>
              <a:ext cx="39687" cy="4924"/>
            </a:xfrm>
            <a:custGeom>
              <a:avLst/>
              <a:gdLst/>
              <a:ahLst/>
              <a:cxnLst/>
              <a:rect l="l" t="t" r="r" b="b"/>
              <a:pathLst>
                <a:path w="42" h="5" extrusionOk="0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39" name="Google Shape;839;p8"/>
            <p:cNvSpPr/>
            <p:nvPr/>
          </p:nvSpPr>
          <p:spPr>
            <a:xfrm>
              <a:off x="11506200" y="1521861"/>
              <a:ext cx="92075" cy="4924"/>
            </a:xfrm>
            <a:custGeom>
              <a:avLst/>
              <a:gdLst/>
              <a:ahLst/>
              <a:cxnLst/>
              <a:rect l="l" t="t" r="r" b="b"/>
              <a:pathLst>
                <a:path w="98" h="6" extrusionOk="0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40" name="Google Shape;840;p8"/>
            <p:cNvSpPr/>
            <p:nvPr/>
          </p:nvSpPr>
          <p:spPr>
            <a:xfrm>
              <a:off x="11471275" y="1525554"/>
              <a:ext cx="34925" cy="3693"/>
            </a:xfrm>
            <a:custGeom>
              <a:avLst/>
              <a:gdLst/>
              <a:ahLst/>
              <a:cxnLst/>
              <a:rect l="l" t="t" r="r" b="b"/>
              <a:pathLst>
                <a:path w="36" h="3" extrusionOk="0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41" name="Google Shape;841;p8"/>
            <p:cNvSpPr/>
            <p:nvPr/>
          </p:nvSpPr>
          <p:spPr>
            <a:xfrm>
              <a:off x="11710988" y="1529246"/>
              <a:ext cx="30162" cy="4924"/>
            </a:xfrm>
            <a:custGeom>
              <a:avLst/>
              <a:gdLst/>
              <a:ahLst/>
              <a:cxnLst/>
              <a:rect l="l" t="t" r="r" b="b"/>
              <a:pathLst>
                <a:path w="32" h="5" extrusionOk="0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42" name="Google Shape;842;p8"/>
            <p:cNvSpPr/>
            <p:nvPr/>
          </p:nvSpPr>
          <p:spPr>
            <a:xfrm>
              <a:off x="11691938" y="1532939"/>
              <a:ext cx="34925" cy="1231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43" name="Google Shape;843;p8"/>
            <p:cNvSpPr/>
            <p:nvPr/>
          </p:nvSpPr>
          <p:spPr>
            <a:xfrm>
              <a:off x="11741150" y="1534170"/>
              <a:ext cx="4762" cy="0"/>
            </a:xfrm>
            <a:custGeom>
              <a:avLst/>
              <a:gdLst/>
              <a:ahLst/>
              <a:cxnLst/>
              <a:rect l="l" t="t" r="r" b="b"/>
              <a:pathLst>
                <a:path w="5" h="120000" extrusionOk="0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44" name="Google Shape;844;p8"/>
            <p:cNvSpPr/>
            <p:nvPr/>
          </p:nvSpPr>
          <p:spPr>
            <a:xfrm>
              <a:off x="11841163" y="1537863"/>
              <a:ext cx="71437" cy="8617"/>
            </a:xfrm>
            <a:custGeom>
              <a:avLst/>
              <a:gdLst/>
              <a:ahLst/>
              <a:cxnLst/>
              <a:rect l="l" t="t" r="r" b="b"/>
              <a:pathLst>
                <a:path w="75" h="9" extrusionOk="0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45" name="Google Shape;845;p8"/>
            <p:cNvSpPr/>
            <p:nvPr/>
          </p:nvSpPr>
          <p:spPr>
            <a:xfrm>
              <a:off x="11764963" y="1535401"/>
              <a:ext cx="44450" cy="3693"/>
            </a:xfrm>
            <a:custGeom>
              <a:avLst/>
              <a:gdLst/>
              <a:ahLst/>
              <a:cxnLst/>
              <a:rect l="l" t="t" r="r" b="b"/>
              <a:pathLst>
                <a:path w="47" h="4" extrusionOk="0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46" name="Google Shape;846;p8"/>
            <p:cNvSpPr/>
            <p:nvPr/>
          </p:nvSpPr>
          <p:spPr>
            <a:xfrm>
              <a:off x="11744325" y="1537863"/>
              <a:ext cx="20637" cy="2462"/>
            </a:xfrm>
            <a:custGeom>
              <a:avLst/>
              <a:gdLst/>
              <a:ahLst/>
              <a:cxnLst/>
              <a:rect l="l" t="t" r="r" b="b"/>
              <a:pathLst>
                <a:path w="22" h="2" extrusionOk="0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47" name="Google Shape;847;p8"/>
            <p:cNvSpPr/>
            <p:nvPr/>
          </p:nvSpPr>
          <p:spPr>
            <a:xfrm>
              <a:off x="11482388" y="1531708"/>
              <a:ext cx="85725" cy="3693"/>
            </a:xfrm>
            <a:custGeom>
              <a:avLst/>
              <a:gdLst/>
              <a:ahLst/>
              <a:cxnLst/>
              <a:rect l="l" t="t" r="r" b="b"/>
              <a:pathLst>
                <a:path w="90" h="4" extrusionOk="0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48" name="Google Shape;848;p8"/>
            <p:cNvSpPr/>
            <p:nvPr/>
          </p:nvSpPr>
          <p:spPr>
            <a:xfrm>
              <a:off x="11626850" y="1532939"/>
              <a:ext cx="4762" cy="1231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49" name="Google Shape;849;p8"/>
            <p:cNvSpPr/>
            <p:nvPr/>
          </p:nvSpPr>
          <p:spPr>
            <a:xfrm>
              <a:off x="11261725" y="1534170"/>
              <a:ext cx="4762" cy="0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cubicBezTo>
                    <a:pt x="4" y="0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50" name="Google Shape;850;p8"/>
            <p:cNvSpPr/>
            <p:nvPr/>
          </p:nvSpPr>
          <p:spPr>
            <a:xfrm>
              <a:off x="11553825" y="1534170"/>
              <a:ext cx="44450" cy="2462"/>
            </a:xfrm>
            <a:custGeom>
              <a:avLst/>
              <a:gdLst/>
              <a:ahLst/>
              <a:cxnLst/>
              <a:rect l="l" t="t" r="r" b="b"/>
              <a:pathLst>
                <a:path w="47" h="2" extrusionOk="0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51" name="Google Shape;851;p8"/>
            <p:cNvSpPr/>
            <p:nvPr/>
          </p:nvSpPr>
          <p:spPr>
            <a:xfrm>
              <a:off x="11409363" y="1529246"/>
              <a:ext cx="31750" cy="2462"/>
            </a:xfrm>
            <a:custGeom>
              <a:avLst/>
              <a:gdLst/>
              <a:ahLst/>
              <a:cxnLst/>
              <a:rect l="l" t="t" r="r" b="b"/>
              <a:pathLst>
                <a:path w="33" h="3" extrusionOk="0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52" name="Google Shape;852;p8"/>
            <p:cNvSpPr/>
            <p:nvPr/>
          </p:nvSpPr>
          <p:spPr>
            <a:xfrm>
              <a:off x="11618913" y="1531708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" h="1" extrusionOk="0">
                  <a:moveTo>
                    <a:pt x="3" y="0"/>
                  </a:moveTo>
                  <a:lnTo>
                    <a:pt x="3" y="0"/>
                  </a:lnTo>
                  <a:lnTo>
                    <a:pt x="6" y="0"/>
                  </a:lnTo>
                  <a:cubicBezTo>
                    <a:pt x="0" y="0"/>
                    <a:pt x="0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53" name="Google Shape;853;p8"/>
            <p:cNvSpPr/>
            <p:nvPr/>
          </p:nvSpPr>
          <p:spPr>
            <a:xfrm>
              <a:off x="11598275" y="1531708"/>
              <a:ext cx="28575" cy="2462"/>
            </a:xfrm>
            <a:custGeom>
              <a:avLst/>
              <a:gdLst/>
              <a:ahLst/>
              <a:cxnLst/>
              <a:rect l="l" t="t" r="r" b="b"/>
              <a:pathLst>
                <a:path w="31" h="3" extrusionOk="0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54" name="Google Shape;854;p8"/>
            <p:cNvSpPr/>
            <p:nvPr/>
          </p:nvSpPr>
          <p:spPr>
            <a:xfrm>
              <a:off x="11137900" y="1534170"/>
              <a:ext cx="188912" cy="23388"/>
            </a:xfrm>
            <a:custGeom>
              <a:avLst/>
              <a:gdLst/>
              <a:ahLst/>
              <a:cxnLst/>
              <a:rect l="l" t="t" r="r" b="b"/>
              <a:pathLst>
                <a:path w="198" h="27" extrusionOk="0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55" name="Google Shape;855;p8"/>
            <p:cNvSpPr/>
            <p:nvPr/>
          </p:nvSpPr>
          <p:spPr>
            <a:xfrm>
              <a:off x="11266488" y="1529246"/>
              <a:ext cx="95250" cy="4924"/>
            </a:xfrm>
            <a:custGeom>
              <a:avLst/>
              <a:gdLst/>
              <a:ahLst/>
              <a:cxnLst/>
              <a:rect l="l" t="t" r="r" b="b"/>
              <a:pathLst>
                <a:path w="100" h="6" extrusionOk="0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56" name="Google Shape;856;p8"/>
            <p:cNvSpPr/>
            <p:nvPr/>
          </p:nvSpPr>
          <p:spPr>
            <a:xfrm>
              <a:off x="11361738" y="1531708"/>
              <a:ext cx="134937" cy="12309"/>
            </a:xfrm>
            <a:custGeom>
              <a:avLst/>
              <a:gdLst/>
              <a:ahLst/>
              <a:cxnLst/>
              <a:rect l="l" t="t" r="r" b="b"/>
              <a:pathLst>
                <a:path w="142" h="14" extrusionOk="0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57" name="Google Shape;857;p8"/>
            <p:cNvSpPr/>
            <p:nvPr/>
          </p:nvSpPr>
          <p:spPr>
            <a:xfrm>
              <a:off x="11834813" y="1552634"/>
              <a:ext cx="9525" cy="1231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58" name="Google Shape;858;p8"/>
            <p:cNvSpPr/>
            <p:nvPr/>
          </p:nvSpPr>
          <p:spPr>
            <a:xfrm>
              <a:off x="11764963" y="1542787"/>
              <a:ext cx="117475" cy="9847"/>
            </a:xfrm>
            <a:custGeom>
              <a:avLst/>
              <a:gdLst/>
              <a:ahLst/>
              <a:cxnLst/>
              <a:rect l="l" t="t" r="r" b="b"/>
              <a:pathLst>
                <a:path w="122" h="12" extrusionOk="0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59" name="Google Shape;859;p8"/>
            <p:cNvSpPr/>
            <p:nvPr/>
          </p:nvSpPr>
          <p:spPr>
            <a:xfrm>
              <a:off x="11555413" y="1544017"/>
              <a:ext cx="69850" cy="4924"/>
            </a:xfrm>
            <a:custGeom>
              <a:avLst/>
              <a:gdLst/>
              <a:ahLst/>
              <a:cxnLst/>
              <a:rect l="l" t="t" r="r" b="b"/>
              <a:pathLst>
                <a:path w="74" h="6" extrusionOk="0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60" name="Google Shape;860;p8"/>
            <p:cNvSpPr/>
            <p:nvPr/>
          </p:nvSpPr>
          <p:spPr>
            <a:xfrm>
              <a:off x="11223625" y="1528016"/>
              <a:ext cx="38100" cy="6155"/>
            </a:xfrm>
            <a:custGeom>
              <a:avLst/>
              <a:gdLst/>
              <a:ahLst/>
              <a:cxnLst/>
              <a:rect l="l" t="t" r="r" b="b"/>
              <a:pathLst>
                <a:path w="40" h="7" extrusionOk="0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61" name="Google Shape;861;p8"/>
            <p:cNvSpPr/>
            <p:nvPr/>
          </p:nvSpPr>
          <p:spPr>
            <a:xfrm>
              <a:off x="11145838" y="1529246"/>
              <a:ext cx="22225" cy="2462"/>
            </a:xfrm>
            <a:custGeom>
              <a:avLst/>
              <a:gdLst/>
              <a:ahLst/>
              <a:cxnLst/>
              <a:rect l="l" t="t" r="r" b="b"/>
              <a:pathLst>
                <a:path w="24" h="4" extrusionOk="0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62" name="Google Shape;862;p8"/>
            <p:cNvSpPr/>
            <p:nvPr/>
          </p:nvSpPr>
          <p:spPr>
            <a:xfrm>
              <a:off x="6197600" y="1566174"/>
              <a:ext cx="20637" cy="1231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63" name="Google Shape;863;p8"/>
            <p:cNvSpPr/>
            <p:nvPr/>
          </p:nvSpPr>
          <p:spPr>
            <a:xfrm>
              <a:off x="6356350" y="1564943"/>
              <a:ext cx="9525" cy="1231"/>
            </a:xfrm>
            <a:custGeom>
              <a:avLst/>
              <a:gdLst/>
              <a:ahLst/>
              <a:cxnLst/>
              <a:rect l="l" t="t" r="r" b="b"/>
              <a:pathLst>
                <a:path w="10" h="2" extrusionOk="0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64" name="Google Shape;864;p8"/>
            <p:cNvSpPr/>
            <p:nvPr/>
          </p:nvSpPr>
          <p:spPr>
            <a:xfrm>
              <a:off x="8950325" y="1521861"/>
              <a:ext cx="61912" cy="7386"/>
            </a:xfrm>
            <a:custGeom>
              <a:avLst/>
              <a:gdLst/>
              <a:ahLst/>
              <a:cxnLst/>
              <a:rect l="l" t="t" r="r" b="b"/>
              <a:pathLst>
                <a:path w="65" h="9" extrusionOk="0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65" name="Google Shape;865;p8"/>
            <p:cNvSpPr/>
            <p:nvPr/>
          </p:nvSpPr>
          <p:spPr>
            <a:xfrm>
              <a:off x="7537450" y="1546479"/>
              <a:ext cx="28575" cy="3693"/>
            </a:xfrm>
            <a:custGeom>
              <a:avLst/>
              <a:gdLst/>
              <a:ahLst/>
              <a:cxnLst/>
              <a:rect l="l" t="t" r="r" b="b"/>
              <a:pathLst>
                <a:path w="29" h="4" extrusionOk="0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66" name="Google Shape;866;p8"/>
            <p:cNvSpPr/>
            <p:nvPr/>
          </p:nvSpPr>
          <p:spPr>
            <a:xfrm>
              <a:off x="7478713" y="1562481"/>
              <a:ext cx="38100" cy="2462"/>
            </a:xfrm>
            <a:custGeom>
              <a:avLst/>
              <a:gdLst/>
              <a:ahLst/>
              <a:cxnLst/>
              <a:rect l="l" t="t" r="r" b="b"/>
              <a:pathLst>
                <a:path w="40" h="3" extrusionOk="0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67" name="Google Shape;867;p8"/>
            <p:cNvSpPr/>
            <p:nvPr/>
          </p:nvSpPr>
          <p:spPr>
            <a:xfrm>
              <a:off x="5410200" y="1568636"/>
              <a:ext cx="36512" cy="3693"/>
            </a:xfrm>
            <a:custGeom>
              <a:avLst/>
              <a:gdLst/>
              <a:ahLst/>
              <a:cxnLst/>
              <a:rect l="l" t="t" r="r" b="b"/>
              <a:pathLst>
                <a:path w="38" h="5" extrusionOk="0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68" name="Google Shape;868;p8"/>
            <p:cNvSpPr/>
            <p:nvPr/>
          </p:nvSpPr>
          <p:spPr>
            <a:xfrm>
              <a:off x="10206038" y="1530477"/>
              <a:ext cx="61912" cy="4924"/>
            </a:xfrm>
            <a:custGeom>
              <a:avLst/>
              <a:gdLst/>
              <a:ahLst/>
              <a:cxnLst/>
              <a:rect l="l" t="t" r="r" b="b"/>
              <a:pathLst>
                <a:path w="65" h="6" extrusionOk="0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69" name="Google Shape;869;p8"/>
            <p:cNvSpPr/>
            <p:nvPr/>
          </p:nvSpPr>
          <p:spPr>
            <a:xfrm>
              <a:off x="6257925" y="1525554"/>
              <a:ext cx="19050" cy="2462"/>
            </a:xfrm>
            <a:custGeom>
              <a:avLst/>
              <a:gdLst/>
              <a:ahLst/>
              <a:cxnLst/>
              <a:rect l="l" t="t" r="r" b="b"/>
              <a:pathLst>
                <a:path w="21" h="2" extrusionOk="0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70" name="Google Shape;870;p8"/>
            <p:cNvSpPr/>
            <p:nvPr/>
          </p:nvSpPr>
          <p:spPr>
            <a:xfrm>
              <a:off x="10134600" y="1528016"/>
              <a:ext cx="71437" cy="3693"/>
            </a:xfrm>
            <a:custGeom>
              <a:avLst/>
              <a:gdLst/>
              <a:ahLst/>
              <a:cxnLst/>
              <a:rect l="l" t="t" r="r" b="b"/>
              <a:pathLst>
                <a:path w="75" h="4" extrusionOk="0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71" name="Google Shape;871;p8"/>
            <p:cNvSpPr/>
            <p:nvPr/>
          </p:nvSpPr>
          <p:spPr>
            <a:xfrm>
              <a:off x="2582863" y="1560020"/>
              <a:ext cx="7937" cy="1231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72" name="Google Shape;872;p8"/>
            <p:cNvSpPr/>
            <p:nvPr/>
          </p:nvSpPr>
          <p:spPr>
            <a:xfrm>
              <a:off x="1762125" y="1521861"/>
              <a:ext cx="34925" cy="1231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73" name="Google Shape;873;p8"/>
            <p:cNvSpPr/>
            <p:nvPr/>
          </p:nvSpPr>
          <p:spPr>
            <a:xfrm>
              <a:off x="10812463" y="1529246"/>
              <a:ext cx="19050" cy="1231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74" name="Google Shape;874;p8"/>
            <p:cNvSpPr/>
            <p:nvPr/>
          </p:nvSpPr>
          <p:spPr>
            <a:xfrm>
              <a:off x="10896600" y="1545248"/>
              <a:ext cx="7937" cy="2462"/>
            </a:xfrm>
            <a:custGeom>
              <a:avLst/>
              <a:gdLst/>
              <a:ahLst/>
              <a:cxnLst/>
              <a:rect l="l" t="t" r="r" b="b"/>
              <a:pathLst>
                <a:path w="8" h="3" extrusionOk="0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75" name="Google Shape;875;p8"/>
            <p:cNvSpPr/>
            <p:nvPr/>
          </p:nvSpPr>
          <p:spPr>
            <a:xfrm>
              <a:off x="9947275" y="1553865"/>
              <a:ext cx="4762" cy="1231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76" name="Google Shape;876;p8"/>
            <p:cNvSpPr/>
            <p:nvPr/>
          </p:nvSpPr>
          <p:spPr>
            <a:xfrm>
              <a:off x="10817225" y="1531708"/>
              <a:ext cx="23812" cy="0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0"/>
                  </a:moveTo>
                  <a:lnTo>
                    <a:pt x="25" y="0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77" name="Google Shape;877;p8"/>
            <p:cNvSpPr/>
            <p:nvPr/>
          </p:nvSpPr>
          <p:spPr>
            <a:xfrm>
              <a:off x="10836275" y="1529246"/>
              <a:ext cx="19050" cy="1231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78" name="Google Shape;878;p8"/>
            <p:cNvSpPr/>
            <p:nvPr/>
          </p:nvSpPr>
          <p:spPr>
            <a:xfrm>
              <a:off x="10787063" y="1530477"/>
              <a:ext cx="30162" cy="1231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79" name="Google Shape;879;p8"/>
            <p:cNvSpPr/>
            <p:nvPr/>
          </p:nvSpPr>
          <p:spPr>
            <a:xfrm>
              <a:off x="4092575" y="1552634"/>
              <a:ext cx="20637" cy="2462"/>
            </a:xfrm>
            <a:custGeom>
              <a:avLst/>
              <a:gdLst/>
              <a:ahLst/>
              <a:cxnLst/>
              <a:rect l="l" t="t" r="r" b="b"/>
              <a:pathLst>
                <a:path w="23" h="2" extrusionOk="0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80" name="Google Shape;880;p8"/>
            <p:cNvSpPr/>
            <p:nvPr/>
          </p:nvSpPr>
          <p:spPr>
            <a:xfrm>
              <a:off x="8528050" y="1567405"/>
              <a:ext cx="3175" cy="1231"/>
            </a:xfrm>
            <a:custGeom>
              <a:avLst/>
              <a:gdLst/>
              <a:ahLst/>
              <a:cxnLst/>
              <a:rect l="l" t="t" r="r" b="b"/>
              <a:pathLst>
                <a:path w="3" h="1" extrusionOk="0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81" name="Google Shape;881;p8"/>
            <p:cNvSpPr/>
            <p:nvPr/>
          </p:nvSpPr>
          <p:spPr>
            <a:xfrm>
              <a:off x="8461375" y="1556326"/>
              <a:ext cx="66675" cy="14771"/>
            </a:xfrm>
            <a:custGeom>
              <a:avLst/>
              <a:gdLst/>
              <a:ahLst/>
              <a:cxnLst/>
              <a:rect l="l" t="t" r="r" b="b"/>
              <a:pathLst>
                <a:path w="69" h="17" extrusionOk="0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82" name="Google Shape;882;p8"/>
            <p:cNvSpPr/>
            <p:nvPr/>
          </p:nvSpPr>
          <p:spPr>
            <a:xfrm>
              <a:off x="1562100" y="1514475"/>
              <a:ext cx="9563100" cy="64008"/>
            </a:xfrm>
            <a:custGeom>
              <a:avLst/>
              <a:gdLst/>
              <a:ahLst/>
              <a:cxnLst/>
              <a:rect l="l" t="t" r="r" b="b"/>
              <a:pathLst>
                <a:path w="10030" h="75" extrusionOk="0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83" name="Google Shape;883;p8"/>
            <p:cNvSpPr/>
            <p:nvPr/>
          </p:nvSpPr>
          <p:spPr>
            <a:xfrm>
              <a:off x="7508875" y="1560020"/>
              <a:ext cx="11112" cy="3693"/>
            </a:xfrm>
            <a:custGeom>
              <a:avLst/>
              <a:gdLst/>
              <a:ahLst/>
              <a:cxnLst/>
              <a:rect l="l" t="t" r="r" b="b"/>
              <a:pathLst>
                <a:path w="12" h="3" extrusionOk="0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84" name="Google Shape;884;p8"/>
            <p:cNvSpPr/>
            <p:nvPr/>
          </p:nvSpPr>
          <p:spPr>
            <a:xfrm>
              <a:off x="5434013" y="1567405"/>
              <a:ext cx="4762" cy="1231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85" name="Google Shape;885;p8"/>
            <p:cNvSpPr/>
            <p:nvPr/>
          </p:nvSpPr>
          <p:spPr>
            <a:xfrm>
              <a:off x="9672638" y="1567405"/>
              <a:ext cx="25400" cy="2462"/>
            </a:xfrm>
            <a:custGeom>
              <a:avLst/>
              <a:gdLst/>
              <a:ahLst/>
              <a:cxnLst/>
              <a:rect l="l" t="t" r="r" b="b"/>
              <a:pathLst>
                <a:path w="27" h="3" extrusionOk="0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86" name="Google Shape;886;p8"/>
            <p:cNvSpPr/>
            <p:nvPr/>
          </p:nvSpPr>
          <p:spPr>
            <a:xfrm>
              <a:off x="10966450" y="1529246"/>
              <a:ext cx="39687" cy="2462"/>
            </a:xfrm>
            <a:custGeom>
              <a:avLst/>
              <a:gdLst/>
              <a:ahLst/>
              <a:cxnLst/>
              <a:rect l="l" t="t" r="r" b="b"/>
              <a:pathLst>
                <a:path w="42" h="3" extrusionOk="0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87" name="Google Shape;887;p8"/>
            <p:cNvSpPr/>
            <p:nvPr/>
          </p:nvSpPr>
          <p:spPr>
            <a:xfrm>
              <a:off x="11329988" y="1552634"/>
              <a:ext cx="44450" cy="2462"/>
            </a:xfrm>
            <a:custGeom>
              <a:avLst/>
              <a:gdLst/>
              <a:ahLst/>
              <a:cxnLst/>
              <a:rect l="l" t="t" r="r" b="b"/>
              <a:pathLst>
                <a:path w="46" h="3" extrusionOk="0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88" name="Google Shape;888;p8"/>
            <p:cNvSpPr/>
            <p:nvPr/>
          </p:nvSpPr>
          <p:spPr>
            <a:xfrm>
              <a:off x="11042650" y="1540325"/>
              <a:ext cx="60325" cy="6155"/>
            </a:xfrm>
            <a:custGeom>
              <a:avLst/>
              <a:gdLst/>
              <a:ahLst/>
              <a:cxnLst/>
              <a:rect l="l" t="t" r="r" b="b"/>
              <a:pathLst>
                <a:path w="63" h="7" extrusionOk="0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89" name="Google Shape;889;p8"/>
            <p:cNvSpPr/>
            <p:nvPr/>
          </p:nvSpPr>
          <p:spPr>
            <a:xfrm>
              <a:off x="11106150" y="1542787"/>
              <a:ext cx="28575" cy="1231"/>
            </a:xfrm>
            <a:custGeom>
              <a:avLst/>
              <a:gdLst/>
              <a:ahLst/>
              <a:cxnLst/>
              <a:rect l="l" t="t" r="r" b="b"/>
              <a:pathLst>
                <a:path w="31" h="2" extrusionOk="0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90" name="Google Shape;890;p8"/>
            <p:cNvSpPr/>
            <p:nvPr/>
          </p:nvSpPr>
          <p:spPr>
            <a:xfrm>
              <a:off x="10679113" y="1525554"/>
              <a:ext cx="103187" cy="9847"/>
            </a:xfrm>
            <a:custGeom>
              <a:avLst/>
              <a:gdLst/>
              <a:ahLst/>
              <a:cxnLst/>
              <a:rect l="l" t="t" r="r" b="b"/>
              <a:pathLst>
                <a:path w="109" h="12" extrusionOk="0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91" name="Google Shape;891;p8"/>
            <p:cNvSpPr/>
            <p:nvPr/>
          </p:nvSpPr>
          <p:spPr>
            <a:xfrm>
              <a:off x="11039475" y="1550172"/>
              <a:ext cx="26987" cy="4924"/>
            </a:xfrm>
            <a:custGeom>
              <a:avLst/>
              <a:gdLst/>
              <a:ahLst/>
              <a:cxnLst/>
              <a:rect l="l" t="t" r="r" b="b"/>
              <a:pathLst>
                <a:path w="27" h="5" extrusionOk="0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92" name="Google Shape;892;p8"/>
            <p:cNvSpPr/>
            <p:nvPr/>
          </p:nvSpPr>
          <p:spPr>
            <a:xfrm>
              <a:off x="10841038" y="1548941"/>
              <a:ext cx="58737" cy="2462"/>
            </a:xfrm>
            <a:custGeom>
              <a:avLst/>
              <a:gdLst/>
              <a:ahLst/>
              <a:cxnLst/>
              <a:rect l="l" t="t" r="r" b="b"/>
              <a:pathLst>
                <a:path w="61" h="3" extrusionOk="0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93" name="Google Shape;893;p8"/>
            <p:cNvSpPr/>
            <p:nvPr/>
          </p:nvSpPr>
          <p:spPr>
            <a:xfrm>
              <a:off x="10899775" y="1550172"/>
              <a:ext cx="36512" cy="1231"/>
            </a:xfrm>
            <a:custGeom>
              <a:avLst/>
              <a:gdLst/>
              <a:ahLst/>
              <a:cxnLst/>
              <a:rect l="l" t="t" r="r" b="b"/>
              <a:pathLst>
                <a:path w="38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94" name="Google Shape;894;p8"/>
            <p:cNvSpPr/>
            <p:nvPr/>
          </p:nvSpPr>
          <p:spPr>
            <a:xfrm>
              <a:off x="10958513" y="1555096"/>
              <a:ext cx="46037" cy="0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7" y="0"/>
                  </a:moveTo>
                  <a:lnTo>
                    <a:pt x="47" y="0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95" name="Google Shape;895;p8"/>
            <p:cNvSpPr/>
            <p:nvPr/>
          </p:nvSpPr>
          <p:spPr>
            <a:xfrm>
              <a:off x="10304463" y="1548941"/>
              <a:ext cx="61912" cy="3693"/>
            </a:xfrm>
            <a:custGeom>
              <a:avLst/>
              <a:gdLst/>
              <a:ahLst/>
              <a:cxnLst/>
              <a:rect l="l" t="t" r="r" b="b"/>
              <a:pathLst>
                <a:path w="65" h="4" extrusionOk="0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96" name="Google Shape;896;p8"/>
            <p:cNvSpPr/>
            <p:nvPr/>
          </p:nvSpPr>
          <p:spPr>
            <a:xfrm>
              <a:off x="10483850" y="1557558"/>
              <a:ext cx="23812" cy="6155"/>
            </a:xfrm>
            <a:custGeom>
              <a:avLst/>
              <a:gdLst/>
              <a:ahLst/>
              <a:cxnLst/>
              <a:rect l="l" t="t" r="r" b="b"/>
              <a:pathLst>
                <a:path w="25" h="7" extrusionOk="0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97" name="Google Shape;897;p8"/>
            <p:cNvSpPr/>
            <p:nvPr/>
          </p:nvSpPr>
          <p:spPr>
            <a:xfrm>
              <a:off x="10291763" y="1563712"/>
              <a:ext cx="117475" cy="2462"/>
            </a:xfrm>
            <a:custGeom>
              <a:avLst/>
              <a:gdLst/>
              <a:ahLst/>
              <a:cxnLst/>
              <a:rect l="l" t="t" r="r" b="b"/>
              <a:pathLst>
                <a:path w="123" h="4" extrusionOk="0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98" name="Google Shape;898;p8"/>
            <p:cNvSpPr/>
            <p:nvPr/>
          </p:nvSpPr>
          <p:spPr>
            <a:xfrm>
              <a:off x="9621838" y="1546479"/>
              <a:ext cx="11112" cy="8617"/>
            </a:xfrm>
            <a:custGeom>
              <a:avLst/>
              <a:gdLst/>
              <a:ahLst/>
              <a:cxnLst/>
              <a:rect l="l" t="t" r="r" b="b"/>
              <a:pathLst>
                <a:path w="13" h="10" extrusionOk="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899" name="Google Shape;899;p8"/>
            <p:cNvSpPr/>
            <p:nvPr/>
          </p:nvSpPr>
          <p:spPr>
            <a:xfrm>
              <a:off x="8951913" y="1568636"/>
              <a:ext cx="96837" cy="8617"/>
            </a:xfrm>
            <a:custGeom>
              <a:avLst/>
              <a:gdLst/>
              <a:ahLst/>
              <a:cxnLst/>
              <a:rect l="l" t="t" r="r" b="b"/>
              <a:pathLst>
                <a:path w="101" h="10" extrusionOk="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00" name="Google Shape;900;p8"/>
            <p:cNvSpPr/>
            <p:nvPr/>
          </p:nvSpPr>
          <p:spPr>
            <a:xfrm>
              <a:off x="9005888" y="1566174"/>
              <a:ext cx="17462" cy="2462"/>
            </a:xfrm>
            <a:custGeom>
              <a:avLst/>
              <a:gdLst/>
              <a:ahLst/>
              <a:cxnLst/>
              <a:rect l="l" t="t" r="r" b="b"/>
              <a:pathLst>
                <a:path w="19" h="2" extrusionOk="0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01" name="Google Shape;901;p8"/>
            <p:cNvSpPr/>
            <p:nvPr/>
          </p:nvSpPr>
          <p:spPr>
            <a:xfrm>
              <a:off x="1587500" y="1516937"/>
              <a:ext cx="38100" cy="3693"/>
            </a:xfrm>
            <a:custGeom>
              <a:avLst/>
              <a:gdLst/>
              <a:ahLst/>
              <a:cxnLst/>
              <a:rect l="l" t="t" r="r" b="b"/>
              <a:pathLst>
                <a:path w="39" h="4" extrusionOk="0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02" name="Google Shape;902;p8"/>
            <p:cNvSpPr/>
            <p:nvPr/>
          </p:nvSpPr>
          <p:spPr>
            <a:xfrm>
              <a:off x="1522413" y="1519399"/>
              <a:ext cx="30162" cy="4924"/>
            </a:xfrm>
            <a:custGeom>
              <a:avLst/>
              <a:gdLst/>
              <a:ahLst/>
              <a:cxnLst/>
              <a:rect l="l" t="t" r="r" b="b"/>
              <a:pathLst>
                <a:path w="32" h="6" extrusionOk="0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03" name="Google Shape;903;p8"/>
            <p:cNvSpPr/>
            <p:nvPr/>
          </p:nvSpPr>
          <p:spPr>
            <a:xfrm>
              <a:off x="6650038" y="1573559"/>
              <a:ext cx="33337" cy="3693"/>
            </a:xfrm>
            <a:custGeom>
              <a:avLst/>
              <a:gdLst/>
              <a:ahLst/>
              <a:cxnLst/>
              <a:rect l="l" t="t" r="r" b="b"/>
              <a:pathLst>
                <a:path w="34" h="4" extrusionOk="0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04" name="Google Shape;904;p8"/>
            <p:cNvSpPr/>
            <p:nvPr/>
          </p:nvSpPr>
          <p:spPr>
            <a:xfrm>
              <a:off x="6162675" y="1566174"/>
              <a:ext cx="15875" cy="4924"/>
            </a:xfrm>
            <a:custGeom>
              <a:avLst/>
              <a:gdLst/>
              <a:ahLst/>
              <a:cxnLst/>
              <a:rect l="l" t="t" r="r" b="b"/>
              <a:pathLst>
                <a:path w="17" h="6" extrusionOk="0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905" name="Google Shape;905;p8"/>
            <p:cNvSpPr/>
            <p:nvPr/>
          </p:nvSpPr>
          <p:spPr>
            <a:xfrm>
              <a:off x="5738813" y="1571097"/>
              <a:ext cx="60325" cy="6155"/>
            </a:xfrm>
            <a:custGeom>
              <a:avLst/>
              <a:gdLst/>
              <a:ahLst/>
              <a:cxnLst/>
              <a:rect l="l" t="t" r="r" b="b"/>
              <a:pathLst>
                <a:path w="63" h="8" extrusionOk="0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906" name="Google Shape;906;p8"/>
          <p:cNvSpPr txBox="1">
            <a:spLocks noGrp="1"/>
          </p:cNvSpPr>
          <p:nvPr>
            <p:ph type="ftr" idx="11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07" name="Google Shape;907;p8"/>
          <p:cNvSpPr txBox="1">
            <a:spLocks noGrp="1"/>
          </p:cNvSpPr>
          <p:nvPr>
            <p:ph type="dt" idx="10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08" name="Google Shape;908;p8"/>
          <p:cNvSpPr txBox="1">
            <a:spLocks noGrp="1"/>
          </p:cNvSpPr>
          <p:nvPr>
            <p:ph type="sldNum" idx="12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o" type="blank">
  <p:cSld name="BLANK"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9"/>
          <p:cNvSpPr txBox="1">
            <a:spLocks noGrp="1"/>
          </p:cNvSpPr>
          <p:nvPr>
            <p:ph type="ftr" idx="11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11" name="Google Shape;911;p9"/>
          <p:cNvSpPr txBox="1">
            <a:spLocks noGrp="1"/>
          </p:cNvSpPr>
          <p:nvPr>
            <p:ph type="dt" idx="10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12" name="Google Shape;912;p9"/>
          <p:cNvSpPr txBox="1">
            <a:spLocks noGrp="1"/>
          </p:cNvSpPr>
          <p:nvPr>
            <p:ph type="sldNum" idx="12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10"/>
          <p:cNvSpPr txBox="1"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nsolas"/>
              <a:buNone/>
              <a:defRPr sz="3200" b="0" i="0" u="none" strike="noStrike" cap="non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5" name="Google Shape;915;p10"/>
          <p:cNvSpPr txBox="1">
            <a:spLocks noGrp="1"/>
          </p:cNvSpPr>
          <p:nvPr>
            <p:ph type="body" idx="1"/>
          </p:nvPr>
        </p:nvSpPr>
        <p:spPr>
          <a:xfrm>
            <a:off x="1522413" y="3429000"/>
            <a:ext cx="27432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nsolas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onsolas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onsolas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onsolas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16" name="Google Shape;916;p10"/>
          <p:cNvSpPr txBox="1">
            <a:spLocks noGrp="1"/>
          </p:cNvSpPr>
          <p:nvPr>
            <p:ph type="body" idx="2"/>
          </p:nvPr>
        </p:nvSpPr>
        <p:spPr>
          <a:xfrm>
            <a:off x="4710022" y="1905000"/>
            <a:ext cx="566928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nsolas"/>
              <a:buChar char="–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▪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nsolas"/>
              <a:buChar char="–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nsolas"/>
              <a:buChar char="–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nsolas"/>
              <a:buChar char="–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grpSp>
        <p:nvGrpSpPr>
          <p:cNvPr id="917" name="Google Shape;917;p10" descr="Elemento grafico casella"/>
          <p:cNvGrpSpPr/>
          <p:nvPr/>
        </p:nvGrpSpPr>
        <p:grpSpPr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918" name="Google Shape;918;p10"/>
            <p:cNvGrpSpPr/>
            <p:nvPr/>
          </p:nvGrpSpPr>
          <p:grpSpPr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919" name="Google Shape;919;p10"/>
              <p:cNvGrpSpPr/>
              <p:nvPr/>
            </p:nvGrpSpPr>
            <p:grpSpPr>
              <a:xfrm flipH="1">
                <a:off x="3310555" y="737968"/>
                <a:ext cx="5294376" cy="54864"/>
                <a:chOff x="1522413" y="1514475"/>
                <a:chExt cx="10569575" cy="64008"/>
              </a:xfrm>
            </p:grpSpPr>
            <p:sp>
              <p:nvSpPr>
                <p:cNvPr id="920" name="Google Shape;920;p10"/>
                <p:cNvSpPr/>
                <p:nvPr/>
              </p:nvSpPr>
              <p:spPr>
                <a:xfrm>
                  <a:off x="12028488" y="1525554"/>
                  <a:ext cx="63500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" h="6" extrusionOk="0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21" name="Google Shape;921;p10"/>
                <p:cNvSpPr/>
                <p:nvPr/>
              </p:nvSpPr>
              <p:spPr>
                <a:xfrm>
                  <a:off x="12022138" y="1532939"/>
                  <a:ext cx="19050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2" extrusionOk="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22" name="Google Shape;922;p10"/>
                <p:cNvSpPr/>
                <p:nvPr/>
              </p:nvSpPr>
              <p:spPr>
                <a:xfrm>
                  <a:off x="12041188" y="1531708"/>
                  <a:ext cx="39687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" h="6" extrusionOk="0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23" name="Google Shape;923;p10"/>
                <p:cNvSpPr/>
                <p:nvPr/>
              </p:nvSpPr>
              <p:spPr>
                <a:xfrm>
                  <a:off x="11831638" y="1526784"/>
                  <a:ext cx="4286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" h="6" extrusionOk="0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24" name="Google Shape;924;p10"/>
                <p:cNvSpPr/>
                <p:nvPr/>
              </p:nvSpPr>
              <p:spPr>
                <a:xfrm>
                  <a:off x="11809413" y="1531708"/>
                  <a:ext cx="4127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" h="3" extrusionOk="0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25" name="Google Shape;925;p10"/>
                <p:cNvSpPr/>
                <p:nvPr/>
              </p:nvSpPr>
              <p:spPr>
                <a:xfrm>
                  <a:off x="12003088" y="1537863"/>
                  <a:ext cx="77787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" h="5" extrusionOk="0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26" name="Google Shape;926;p10"/>
                <p:cNvSpPr/>
                <p:nvPr/>
              </p:nvSpPr>
              <p:spPr>
                <a:xfrm>
                  <a:off x="11664950" y="1523092"/>
                  <a:ext cx="39687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" h="5" extrusionOk="0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27" name="Google Shape;927;p10"/>
                <p:cNvSpPr/>
                <p:nvPr/>
              </p:nvSpPr>
              <p:spPr>
                <a:xfrm>
                  <a:off x="11506200" y="1521861"/>
                  <a:ext cx="92075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" h="6" extrusionOk="0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28" name="Google Shape;928;p10"/>
                <p:cNvSpPr/>
                <p:nvPr/>
              </p:nvSpPr>
              <p:spPr>
                <a:xfrm>
                  <a:off x="11471275" y="1525554"/>
                  <a:ext cx="34925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3" extrusionOk="0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29" name="Google Shape;929;p10"/>
                <p:cNvSpPr/>
                <p:nvPr/>
              </p:nvSpPr>
              <p:spPr>
                <a:xfrm>
                  <a:off x="11710988" y="1529246"/>
                  <a:ext cx="3016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5" extrusionOk="0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30" name="Google Shape;930;p10"/>
                <p:cNvSpPr/>
                <p:nvPr/>
              </p:nvSpPr>
              <p:spPr>
                <a:xfrm>
                  <a:off x="11691938" y="1532939"/>
                  <a:ext cx="349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1" extrusionOk="0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31" name="Google Shape;931;p10"/>
                <p:cNvSpPr/>
                <p:nvPr/>
              </p:nvSpPr>
              <p:spPr>
                <a:xfrm>
                  <a:off x="11741150" y="1534170"/>
                  <a:ext cx="476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20000" extrusionOk="0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32" name="Google Shape;932;p10"/>
                <p:cNvSpPr/>
                <p:nvPr/>
              </p:nvSpPr>
              <p:spPr>
                <a:xfrm>
                  <a:off x="11841163" y="1537863"/>
                  <a:ext cx="71437" cy="8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" h="9" extrusionOk="0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33" name="Google Shape;933;p10"/>
                <p:cNvSpPr/>
                <p:nvPr/>
              </p:nvSpPr>
              <p:spPr>
                <a:xfrm>
                  <a:off x="11764963" y="1535401"/>
                  <a:ext cx="44450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" h="4" extrusionOk="0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34" name="Google Shape;934;p10"/>
                <p:cNvSpPr/>
                <p:nvPr/>
              </p:nvSpPr>
              <p:spPr>
                <a:xfrm>
                  <a:off x="11744325" y="1537863"/>
                  <a:ext cx="206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" extrusionOk="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35" name="Google Shape;935;p10"/>
                <p:cNvSpPr/>
                <p:nvPr/>
              </p:nvSpPr>
              <p:spPr>
                <a:xfrm>
                  <a:off x="11482388" y="1531708"/>
                  <a:ext cx="85725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" h="4" extrusionOk="0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36" name="Google Shape;936;p10"/>
                <p:cNvSpPr/>
                <p:nvPr/>
              </p:nvSpPr>
              <p:spPr>
                <a:xfrm>
                  <a:off x="11626850" y="1532939"/>
                  <a:ext cx="47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" extrusionOk="0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37" name="Google Shape;937;p10"/>
                <p:cNvSpPr/>
                <p:nvPr/>
              </p:nvSpPr>
              <p:spPr>
                <a:xfrm>
                  <a:off x="11261725" y="1534170"/>
                  <a:ext cx="476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0"/>
                      </a:lnTo>
                      <a:cubicBezTo>
                        <a:pt x="4" y="0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38" name="Google Shape;938;p10"/>
                <p:cNvSpPr/>
                <p:nvPr/>
              </p:nvSpPr>
              <p:spPr>
                <a:xfrm>
                  <a:off x="11553825" y="1534170"/>
                  <a:ext cx="444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" h="2" extrusionOk="0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39" name="Google Shape;939;p10"/>
                <p:cNvSpPr/>
                <p:nvPr/>
              </p:nvSpPr>
              <p:spPr>
                <a:xfrm>
                  <a:off x="11409363" y="1529246"/>
                  <a:ext cx="317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" h="3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40" name="Google Shape;940;p10"/>
                <p:cNvSpPr/>
                <p:nvPr/>
              </p:nvSpPr>
              <p:spPr>
                <a:xfrm>
                  <a:off x="11618913" y="1531708"/>
                  <a:ext cx="635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" h="1" extrusionOk="0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6" y="0"/>
                      </a:lnTo>
                      <a:cubicBezTo>
                        <a:pt x="0" y="0"/>
                        <a:pt x="0" y="0"/>
                        <a:pt x="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41" name="Google Shape;941;p10"/>
                <p:cNvSpPr/>
                <p:nvPr/>
              </p:nvSpPr>
              <p:spPr>
                <a:xfrm>
                  <a:off x="11598275" y="1531708"/>
                  <a:ext cx="2857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3" extrusionOk="0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42" name="Google Shape;942;p10"/>
                <p:cNvSpPr/>
                <p:nvPr/>
              </p:nvSpPr>
              <p:spPr>
                <a:xfrm>
                  <a:off x="11137900" y="1534170"/>
                  <a:ext cx="188912" cy="23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" h="27" extrusionOk="0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43" name="Google Shape;943;p10"/>
                <p:cNvSpPr/>
                <p:nvPr/>
              </p:nvSpPr>
              <p:spPr>
                <a:xfrm>
                  <a:off x="11266488" y="1529246"/>
                  <a:ext cx="95250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" h="6" extrusionOk="0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44" name="Google Shape;944;p10"/>
                <p:cNvSpPr/>
                <p:nvPr/>
              </p:nvSpPr>
              <p:spPr>
                <a:xfrm>
                  <a:off x="11361738" y="1531708"/>
                  <a:ext cx="134937" cy="123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" h="14" extrusionOk="0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45" name="Google Shape;945;p10"/>
                <p:cNvSpPr/>
                <p:nvPr/>
              </p:nvSpPr>
              <p:spPr>
                <a:xfrm>
                  <a:off x="11834813" y="1552634"/>
                  <a:ext cx="95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" h="1" extrusionOk="0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46" name="Google Shape;946;p10"/>
                <p:cNvSpPr/>
                <p:nvPr/>
              </p:nvSpPr>
              <p:spPr>
                <a:xfrm>
                  <a:off x="11764963" y="1542787"/>
                  <a:ext cx="117475" cy="9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" h="12" extrusionOk="0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47" name="Google Shape;947;p10"/>
                <p:cNvSpPr/>
                <p:nvPr/>
              </p:nvSpPr>
              <p:spPr>
                <a:xfrm>
                  <a:off x="11555413" y="1544017"/>
                  <a:ext cx="69850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" h="6" extrusionOk="0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48" name="Google Shape;948;p10"/>
                <p:cNvSpPr/>
                <p:nvPr/>
              </p:nvSpPr>
              <p:spPr>
                <a:xfrm>
                  <a:off x="11223625" y="1528016"/>
                  <a:ext cx="38100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" h="7" extrusionOk="0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49" name="Google Shape;949;p10"/>
                <p:cNvSpPr/>
                <p:nvPr/>
              </p:nvSpPr>
              <p:spPr>
                <a:xfrm>
                  <a:off x="11145838" y="1529246"/>
                  <a:ext cx="2222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4" extrusionOk="0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50" name="Google Shape;950;p10"/>
                <p:cNvSpPr/>
                <p:nvPr/>
              </p:nvSpPr>
              <p:spPr>
                <a:xfrm>
                  <a:off x="6197600" y="1566174"/>
                  <a:ext cx="20637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" h="1" extrusionOk="0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51" name="Google Shape;951;p10"/>
                <p:cNvSpPr/>
                <p:nvPr/>
              </p:nvSpPr>
              <p:spPr>
                <a:xfrm>
                  <a:off x="6356350" y="1564943"/>
                  <a:ext cx="95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" h="2" extrusionOk="0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52" name="Google Shape;952;p10"/>
                <p:cNvSpPr/>
                <p:nvPr/>
              </p:nvSpPr>
              <p:spPr>
                <a:xfrm>
                  <a:off x="8950325" y="1521861"/>
                  <a:ext cx="61912" cy="7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9" extrusionOk="0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53" name="Google Shape;953;p10"/>
                <p:cNvSpPr/>
                <p:nvPr/>
              </p:nvSpPr>
              <p:spPr>
                <a:xfrm>
                  <a:off x="7537450" y="1546479"/>
                  <a:ext cx="28575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" h="4" extrusionOk="0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54" name="Google Shape;954;p10"/>
                <p:cNvSpPr/>
                <p:nvPr/>
              </p:nvSpPr>
              <p:spPr>
                <a:xfrm>
                  <a:off x="7478713" y="1562481"/>
                  <a:ext cx="3810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" h="3" extrusionOk="0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55" name="Google Shape;955;p10"/>
                <p:cNvSpPr/>
                <p:nvPr/>
              </p:nvSpPr>
              <p:spPr>
                <a:xfrm>
                  <a:off x="5410200" y="1568636"/>
                  <a:ext cx="36512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" h="5" extrusionOk="0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56" name="Google Shape;956;p10"/>
                <p:cNvSpPr/>
                <p:nvPr/>
              </p:nvSpPr>
              <p:spPr>
                <a:xfrm>
                  <a:off x="10206038" y="1530477"/>
                  <a:ext cx="6191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6" extrusionOk="0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57" name="Google Shape;957;p10"/>
                <p:cNvSpPr/>
                <p:nvPr/>
              </p:nvSpPr>
              <p:spPr>
                <a:xfrm>
                  <a:off x="6257925" y="1525554"/>
                  <a:ext cx="190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" h="2" extrusionOk="0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58" name="Google Shape;958;p10"/>
                <p:cNvSpPr/>
                <p:nvPr/>
              </p:nvSpPr>
              <p:spPr>
                <a:xfrm>
                  <a:off x="10134600" y="1528016"/>
                  <a:ext cx="71437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" h="4" extrusionOk="0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59" name="Google Shape;959;p10"/>
                <p:cNvSpPr/>
                <p:nvPr/>
              </p:nvSpPr>
              <p:spPr>
                <a:xfrm>
                  <a:off x="2582863" y="1560020"/>
                  <a:ext cx="7937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" h="1" extrusionOk="0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60" name="Google Shape;960;p10"/>
                <p:cNvSpPr/>
                <p:nvPr/>
              </p:nvSpPr>
              <p:spPr>
                <a:xfrm>
                  <a:off x="1762125" y="1521861"/>
                  <a:ext cx="349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1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61" name="Google Shape;961;p10"/>
                <p:cNvSpPr/>
                <p:nvPr/>
              </p:nvSpPr>
              <p:spPr>
                <a:xfrm>
                  <a:off x="10812463" y="1529246"/>
                  <a:ext cx="19050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1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62" name="Google Shape;962;p10"/>
                <p:cNvSpPr/>
                <p:nvPr/>
              </p:nvSpPr>
              <p:spPr>
                <a:xfrm>
                  <a:off x="10896600" y="1545248"/>
                  <a:ext cx="79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" h="3" extrusionOk="0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63" name="Google Shape;963;p10"/>
                <p:cNvSpPr/>
                <p:nvPr/>
              </p:nvSpPr>
              <p:spPr>
                <a:xfrm>
                  <a:off x="9947275" y="1553865"/>
                  <a:ext cx="47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64" name="Google Shape;964;p10"/>
                <p:cNvSpPr/>
                <p:nvPr/>
              </p:nvSpPr>
              <p:spPr>
                <a:xfrm>
                  <a:off x="10817225" y="1531708"/>
                  <a:ext cx="2381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1" extrusionOk="0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65" name="Google Shape;965;p10"/>
                <p:cNvSpPr/>
                <p:nvPr/>
              </p:nvSpPr>
              <p:spPr>
                <a:xfrm>
                  <a:off x="10836275" y="1529246"/>
                  <a:ext cx="19050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1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66" name="Google Shape;966;p10"/>
                <p:cNvSpPr/>
                <p:nvPr/>
              </p:nvSpPr>
              <p:spPr>
                <a:xfrm>
                  <a:off x="10787063" y="1530477"/>
                  <a:ext cx="301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1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67" name="Google Shape;967;p10"/>
                <p:cNvSpPr/>
                <p:nvPr/>
              </p:nvSpPr>
              <p:spPr>
                <a:xfrm>
                  <a:off x="4092575" y="1552634"/>
                  <a:ext cx="206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" extrusionOk="0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68" name="Google Shape;968;p10"/>
                <p:cNvSpPr/>
                <p:nvPr/>
              </p:nvSpPr>
              <p:spPr>
                <a:xfrm>
                  <a:off x="8528050" y="1567405"/>
                  <a:ext cx="317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" h="1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69" name="Google Shape;969;p10"/>
                <p:cNvSpPr/>
                <p:nvPr/>
              </p:nvSpPr>
              <p:spPr>
                <a:xfrm>
                  <a:off x="8461375" y="1556326"/>
                  <a:ext cx="66675" cy="14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" h="17" extrusionOk="0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70" name="Google Shape;970;p10"/>
                <p:cNvSpPr/>
                <p:nvPr/>
              </p:nvSpPr>
              <p:spPr>
                <a:xfrm>
                  <a:off x="1562100" y="1514475"/>
                  <a:ext cx="956310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30" h="75" extrusionOk="0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71" name="Google Shape;971;p10"/>
                <p:cNvSpPr/>
                <p:nvPr/>
              </p:nvSpPr>
              <p:spPr>
                <a:xfrm>
                  <a:off x="7508875" y="1560020"/>
                  <a:ext cx="11112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3" extrusionOk="0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72" name="Google Shape;972;p10"/>
                <p:cNvSpPr/>
                <p:nvPr/>
              </p:nvSpPr>
              <p:spPr>
                <a:xfrm>
                  <a:off x="5434013" y="1567405"/>
                  <a:ext cx="47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" extrusionOk="0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73" name="Google Shape;973;p10"/>
                <p:cNvSpPr/>
                <p:nvPr/>
              </p:nvSpPr>
              <p:spPr>
                <a:xfrm>
                  <a:off x="9672638" y="1567405"/>
                  <a:ext cx="2540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" h="3" extrusionOk="0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74" name="Google Shape;974;p10"/>
                <p:cNvSpPr/>
                <p:nvPr/>
              </p:nvSpPr>
              <p:spPr>
                <a:xfrm>
                  <a:off x="10966450" y="1529246"/>
                  <a:ext cx="3968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" h="3" extrusionOk="0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75" name="Google Shape;975;p10"/>
                <p:cNvSpPr/>
                <p:nvPr/>
              </p:nvSpPr>
              <p:spPr>
                <a:xfrm>
                  <a:off x="11329988" y="1552634"/>
                  <a:ext cx="444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" h="3" extrusionOk="0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76" name="Google Shape;976;p10"/>
                <p:cNvSpPr/>
                <p:nvPr/>
              </p:nvSpPr>
              <p:spPr>
                <a:xfrm>
                  <a:off x="11042650" y="1540325"/>
                  <a:ext cx="60325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" h="7" extrusionOk="0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77" name="Google Shape;977;p10"/>
                <p:cNvSpPr/>
                <p:nvPr/>
              </p:nvSpPr>
              <p:spPr>
                <a:xfrm>
                  <a:off x="11106150" y="1542787"/>
                  <a:ext cx="2857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" extrusionOk="0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78" name="Google Shape;978;p10"/>
                <p:cNvSpPr/>
                <p:nvPr/>
              </p:nvSpPr>
              <p:spPr>
                <a:xfrm>
                  <a:off x="10679113" y="1525554"/>
                  <a:ext cx="103187" cy="9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" h="12" extrusionOk="0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79" name="Google Shape;979;p10"/>
                <p:cNvSpPr/>
                <p:nvPr/>
              </p:nvSpPr>
              <p:spPr>
                <a:xfrm>
                  <a:off x="11039475" y="1550172"/>
                  <a:ext cx="26987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" h="5" extrusionOk="0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80" name="Google Shape;980;p10"/>
                <p:cNvSpPr/>
                <p:nvPr/>
              </p:nvSpPr>
              <p:spPr>
                <a:xfrm>
                  <a:off x="10841038" y="1548941"/>
                  <a:ext cx="587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" h="3" extrusionOk="0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81" name="Google Shape;981;p10"/>
                <p:cNvSpPr/>
                <p:nvPr/>
              </p:nvSpPr>
              <p:spPr>
                <a:xfrm>
                  <a:off x="10899775" y="1550172"/>
                  <a:ext cx="3651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" h="1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82" name="Google Shape;982;p10"/>
                <p:cNvSpPr/>
                <p:nvPr/>
              </p:nvSpPr>
              <p:spPr>
                <a:xfrm>
                  <a:off x="10958513" y="1555096"/>
                  <a:ext cx="46037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" h="1" extrusionOk="0">
                      <a:moveTo>
                        <a:pt x="47" y="0"/>
                      </a:moveTo>
                      <a:lnTo>
                        <a:pt x="47" y="0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83" name="Google Shape;983;p10"/>
                <p:cNvSpPr/>
                <p:nvPr/>
              </p:nvSpPr>
              <p:spPr>
                <a:xfrm>
                  <a:off x="10304463" y="1548941"/>
                  <a:ext cx="61912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4" extrusionOk="0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84" name="Google Shape;984;p10"/>
                <p:cNvSpPr/>
                <p:nvPr/>
              </p:nvSpPr>
              <p:spPr>
                <a:xfrm>
                  <a:off x="10483850" y="1557558"/>
                  <a:ext cx="23812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7" extrusionOk="0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85" name="Google Shape;985;p10"/>
                <p:cNvSpPr/>
                <p:nvPr/>
              </p:nvSpPr>
              <p:spPr>
                <a:xfrm>
                  <a:off x="10291763" y="1563712"/>
                  <a:ext cx="11747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4" extrusionOk="0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86" name="Google Shape;986;p10"/>
                <p:cNvSpPr/>
                <p:nvPr/>
              </p:nvSpPr>
              <p:spPr>
                <a:xfrm>
                  <a:off x="9621838" y="1546479"/>
                  <a:ext cx="11112" cy="8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0" extrusionOk="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87" name="Google Shape;987;p10"/>
                <p:cNvSpPr/>
                <p:nvPr/>
              </p:nvSpPr>
              <p:spPr>
                <a:xfrm>
                  <a:off x="8951913" y="1568636"/>
                  <a:ext cx="96837" cy="8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" h="10" extrusionOk="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88" name="Google Shape;988;p10"/>
                <p:cNvSpPr/>
                <p:nvPr/>
              </p:nvSpPr>
              <p:spPr>
                <a:xfrm>
                  <a:off x="9005888" y="1566174"/>
                  <a:ext cx="17462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" h="2" extrusionOk="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89" name="Google Shape;989;p10"/>
                <p:cNvSpPr/>
                <p:nvPr/>
              </p:nvSpPr>
              <p:spPr>
                <a:xfrm>
                  <a:off x="1587500" y="1516937"/>
                  <a:ext cx="38100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" h="4" extrusionOk="0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90" name="Google Shape;990;p10"/>
                <p:cNvSpPr/>
                <p:nvPr/>
              </p:nvSpPr>
              <p:spPr>
                <a:xfrm>
                  <a:off x="1522413" y="1519399"/>
                  <a:ext cx="3016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6" extrusionOk="0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91" name="Google Shape;991;p10"/>
                <p:cNvSpPr/>
                <p:nvPr/>
              </p:nvSpPr>
              <p:spPr>
                <a:xfrm>
                  <a:off x="6650038" y="1573559"/>
                  <a:ext cx="33337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" h="4" extrusionOk="0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92" name="Google Shape;992;p10"/>
                <p:cNvSpPr/>
                <p:nvPr/>
              </p:nvSpPr>
              <p:spPr>
                <a:xfrm>
                  <a:off x="6162675" y="1566174"/>
                  <a:ext cx="15875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6" extrusionOk="0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93" name="Google Shape;993;p10"/>
                <p:cNvSpPr/>
                <p:nvPr/>
              </p:nvSpPr>
              <p:spPr>
                <a:xfrm>
                  <a:off x="5738813" y="1571097"/>
                  <a:ext cx="60325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" h="8" extrusionOk="0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</p:grpSp>
          <p:grpSp>
            <p:nvGrpSpPr>
              <p:cNvPr id="994" name="Google Shape;994;p10"/>
              <p:cNvGrpSpPr/>
              <p:nvPr/>
            </p:nvGrpSpPr>
            <p:grpSpPr>
              <a:xfrm rot="-5400000" flipH="1">
                <a:off x="6492229" y="2755658"/>
                <a:ext cx="4114800" cy="36576"/>
                <a:chOff x="1522413" y="1514475"/>
                <a:chExt cx="10569575" cy="64008"/>
              </a:xfrm>
            </p:grpSpPr>
            <p:sp>
              <p:nvSpPr>
                <p:cNvPr id="995" name="Google Shape;995;p10"/>
                <p:cNvSpPr/>
                <p:nvPr/>
              </p:nvSpPr>
              <p:spPr>
                <a:xfrm>
                  <a:off x="12028488" y="1525554"/>
                  <a:ext cx="63500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" h="6" extrusionOk="0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96" name="Google Shape;996;p10"/>
                <p:cNvSpPr/>
                <p:nvPr/>
              </p:nvSpPr>
              <p:spPr>
                <a:xfrm>
                  <a:off x="12022138" y="1532939"/>
                  <a:ext cx="19050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2" extrusionOk="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97" name="Google Shape;997;p10"/>
                <p:cNvSpPr/>
                <p:nvPr/>
              </p:nvSpPr>
              <p:spPr>
                <a:xfrm>
                  <a:off x="12041188" y="1531708"/>
                  <a:ext cx="39687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" h="6" extrusionOk="0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98" name="Google Shape;998;p10"/>
                <p:cNvSpPr/>
                <p:nvPr/>
              </p:nvSpPr>
              <p:spPr>
                <a:xfrm>
                  <a:off x="11831638" y="1526784"/>
                  <a:ext cx="4286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" h="6" extrusionOk="0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999" name="Google Shape;999;p10"/>
                <p:cNvSpPr/>
                <p:nvPr/>
              </p:nvSpPr>
              <p:spPr>
                <a:xfrm>
                  <a:off x="11809413" y="1531708"/>
                  <a:ext cx="4127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" h="3" extrusionOk="0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00" name="Google Shape;1000;p10"/>
                <p:cNvSpPr/>
                <p:nvPr/>
              </p:nvSpPr>
              <p:spPr>
                <a:xfrm>
                  <a:off x="12003088" y="1537863"/>
                  <a:ext cx="77787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" h="5" extrusionOk="0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01" name="Google Shape;1001;p10"/>
                <p:cNvSpPr/>
                <p:nvPr/>
              </p:nvSpPr>
              <p:spPr>
                <a:xfrm>
                  <a:off x="11664950" y="1523092"/>
                  <a:ext cx="39687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" h="5" extrusionOk="0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02" name="Google Shape;1002;p10"/>
                <p:cNvSpPr/>
                <p:nvPr/>
              </p:nvSpPr>
              <p:spPr>
                <a:xfrm>
                  <a:off x="11506200" y="1521861"/>
                  <a:ext cx="92075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" h="6" extrusionOk="0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03" name="Google Shape;1003;p10"/>
                <p:cNvSpPr/>
                <p:nvPr/>
              </p:nvSpPr>
              <p:spPr>
                <a:xfrm>
                  <a:off x="11471275" y="1525554"/>
                  <a:ext cx="34925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3" extrusionOk="0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04" name="Google Shape;1004;p10"/>
                <p:cNvSpPr/>
                <p:nvPr/>
              </p:nvSpPr>
              <p:spPr>
                <a:xfrm>
                  <a:off x="11710988" y="1529246"/>
                  <a:ext cx="3016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5" extrusionOk="0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05" name="Google Shape;1005;p10"/>
                <p:cNvSpPr/>
                <p:nvPr/>
              </p:nvSpPr>
              <p:spPr>
                <a:xfrm>
                  <a:off x="11691938" y="1532939"/>
                  <a:ext cx="349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1" extrusionOk="0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06" name="Google Shape;1006;p10"/>
                <p:cNvSpPr/>
                <p:nvPr/>
              </p:nvSpPr>
              <p:spPr>
                <a:xfrm>
                  <a:off x="11741150" y="1534170"/>
                  <a:ext cx="476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20000" extrusionOk="0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07" name="Google Shape;1007;p10"/>
                <p:cNvSpPr/>
                <p:nvPr/>
              </p:nvSpPr>
              <p:spPr>
                <a:xfrm>
                  <a:off x="11841163" y="1537863"/>
                  <a:ext cx="71437" cy="8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" h="9" extrusionOk="0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08" name="Google Shape;1008;p10"/>
                <p:cNvSpPr/>
                <p:nvPr/>
              </p:nvSpPr>
              <p:spPr>
                <a:xfrm>
                  <a:off x="11764963" y="1535401"/>
                  <a:ext cx="44450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" h="4" extrusionOk="0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09" name="Google Shape;1009;p10"/>
                <p:cNvSpPr/>
                <p:nvPr/>
              </p:nvSpPr>
              <p:spPr>
                <a:xfrm>
                  <a:off x="11744325" y="1537863"/>
                  <a:ext cx="206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" extrusionOk="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10" name="Google Shape;1010;p10"/>
                <p:cNvSpPr/>
                <p:nvPr/>
              </p:nvSpPr>
              <p:spPr>
                <a:xfrm>
                  <a:off x="11482388" y="1531708"/>
                  <a:ext cx="85725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" h="4" extrusionOk="0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11" name="Google Shape;1011;p10"/>
                <p:cNvSpPr/>
                <p:nvPr/>
              </p:nvSpPr>
              <p:spPr>
                <a:xfrm>
                  <a:off x="11626850" y="1532939"/>
                  <a:ext cx="47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" extrusionOk="0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12" name="Google Shape;1012;p10"/>
                <p:cNvSpPr/>
                <p:nvPr/>
              </p:nvSpPr>
              <p:spPr>
                <a:xfrm>
                  <a:off x="11261725" y="1534170"/>
                  <a:ext cx="476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0"/>
                      </a:lnTo>
                      <a:cubicBezTo>
                        <a:pt x="4" y="0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13" name="Google Shape;1013;p10"/>
                <p:cNvSpPr/>
                <p:nvPr/>
              </p:nvSpPr>
              <p:spPr>
                <a:xfrm>
                  <a:off x="11553825" y="1534170"/>
                  <a:ext cx="444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" h="2" extrusionOk="0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14" name="Google Shape;1014;p10"/>
                <p:cNvSpPr/>
                <p:nvPr/>
              </p:nvSpPr>
              <p:spPr>
                <a:xfrm>
                  <a:off x="11409363" y="1529246"/>
                  <a:ext cx="317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" h="3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15" name="Google Shape;1015;p10"/>
                <p:cNvSpPr/>
                <p:nvPr/>
              </p:nvSpPr>
              <p:spPr>
                <a:xfrm>
                  <a:off x="11618913" y="1531708"/>
                  <a:ext cx="635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" h="1" extrusionOk="0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6" y="0"/>
                      </a:lnTo>
                      <a:cubicBezTo>
                        <a:pt x="0" y="0"/>
                        <a:pt x="0" y="0"/>
                        <a:pt x="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16" name="Google Shape;1016;p10"/>
                <p:cNvSpPr/>
                <p:nvPr/>
              </p:nvSpPr>
              <p:spPr>
                <a:xfrm>
                  <a:off x="11598275" y="1531708"/>
                  <a:ext cx="2857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3" extrusionOk="0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17" name="Google Shape;1017;p10"/>
                <p:cNvSpPr/>
                <p:nvPr/>
              </p:nvSpPr>
              <p:spPr>
                <a:xfrm>
                  <a:off x="11137900" y="1534170"/>
                  <a:ext cx="188912" cy="23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" h="27" extrusionOk="0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18" name="Google Shape;1018;p10"/>
                <p:cNvSpPr/>
                <p:nvPr/>
              </p:nvSpPr>
              <p:spPr>
                <a:xfrm>
                  <a:off x="11266488" y="1529246"/>
                  <a:ext cx="95250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" h="6" extrusionOk="0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19" name="Google Shape;1019;p10"/>
                <p:cNvSpPr/>
                <p:nvPr/>
              </p:nvSpPr>
              <p:spPr>
                <a:xfrm>
                  <a:off x="11361738" y="1531708"/>
                  <a:ext cx="134937" cy="123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" h="14" extrusionOk="0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20" name="Google Shape;1020;p10"/>
                <p:cNvSpPr/>
                <p:nvPr/>
              </p:nvSpPr>
              <p:spPr>
                <a:xfrm>
                  <a:off x="11834813" y="1552634"/>
                  <a:ext cx="95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" h="1" extrusionOk="0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21" name="Google Shape;1021;p10"/>
                <p:cNvSpPr/>
                <p:nvPr/>
              </p:nvSpPr>
              <p:spPr>
                <a:xfrm>
                  <a:off x="11764963" y="1542787"/>
                  <a:ext cx="117475" cy="9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" h="12" extrusionOk="0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22" name="Google Shape;1022;p10"/>
                <p:cNvSpPr/>
                <p:nvPr/>
              </p:nvSpPr>
              <p:spPr>
                <a:xfrm>
                  <a:off x="11555413" y="1544017"/>
                  <a:ext cx="69850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" h="6" extrusionOk="0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23" name="Google Shape;1023;p10"/>
                <p:cNvSpPr/>
                <p:nvPr/>
              </p:nvSpPr>
              <p:spPr>
                <a:xfrm>
                  <a:off x="11223625" y="1528016"/>
                  <a:ext cx="38100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" h="7" extrusionOk="0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24" name="Google Shape;1024;p10"/>
                <p:cNvSpPr/>
                <p:nvPr/>
              </p:nvSpPr>
              <p:spPr>
                <a:xfrm>
                  <a:off x="11145838" y="1529246"/>
                  <a:ext cx="2222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4" extrusionOk="0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25" name="Google Shape;1025;p10"/>
                <p:cNvSpPr/>
                <p:nvPr/>
              </p:nvSpPr>
              <p:spPr>
                <a:xfrm>
                  <a:off x="6197600" y="1566174"/>
                  <a:ext cx="20637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" h="1" extrusionOk="0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26" name="Google Shape;1026;p10"/>
                <p:cNvSpPr/>
                <p:nvPr/>
              </p:nvSpPr>
              <p:spPr>
                <a:xfrm>
                  <a:off x="6356350" y="1564943"/>
                  <a:ext cx="95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" h="2" extrusionOk="0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27" name="Google Shape;1027;p10"/>
                <p:cNvSpPr/>
                <p:nvPr/>
              </p:nvSpPr>
              <p:spPr>
                <a:xfrm>
                  <a:off x="8950325" y="1521861"/>
                  <a:ext cx="61912" cy="7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9" extrusionOk="0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28" name="Google Shape;1028;p10"/>
                <p:cNvSpPr/>
                <p:nvPr/>
              </p:nvSpPr>
              <p:spPr>
                <a:xfrm>
                  <a:off x="7537450" y="1546479"/>
                  <a:ext cx="28575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" h="4" extrusionOk="0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29" name="Google Shape;1029;p10"/>
                <p:cNvSpPr/>
                <p:nvPr/>
              </p:nvSpPr>
              <p:spPr>
                <a:xfrm>
                  <a:off x="7478713" y="1562481"/>
                  <a:ext cx="3810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" h="3" extrusionOk="0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30" name="Google Shape;1030;p10"/>
                <p:cNvSpPr/>
                <p:nvPr/>
              </p:nvSpPr>
              <p:spPr>
                <a:xfrm>
                  <a:off x="5410200" y="1568636"/>
                  <a:ext cx="36512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" h="5" extrusionOk="0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31" name="Google Shape;1031;p10"/>
                <p:cNvSpPr/>
                <p:nvPr/>
              </p:nvSpPr>
              <p:spPr>
                <a:xfrm>
                  <a:off x="10206038" y="1530477"/>
                  <a:ext cx="6191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6" extrusionOk="0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32" name="Google Shape;1032;p10"/>
                <p:cNvSpPr/>
                <p:nvPr/>
              </p:nvSpPr>
              <p:spPr>
                <a:xfrm>
                  <a:off x="6257925" y="1525554"/>
                  <a:ext cx="190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" h="2" extrusionOk="0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33" name="Google Shape;1033;p10"/>
                <p:cNvSpPr/>
                <p:nvPr/>
              </p:nvSpPr>
              <p:spPr>
                <a:xfrm>
                  <a:off x="10134600" y="1528016"/>
                  <a:ext cx="71437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" h="4" extrusionOk="0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34" name="Google Shape;1034;p10"/>
                <p:cNvSpPr/>
                <p:nvPr/>
              </p:nvSpPr>
              <p:spPr>
                <a:xfrm>
                  <a:off x="2582863" y="1560020"/>
                  <a:ext cx="7937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" h="1" extrusionOk="0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35" name="Google Shape;1035;p10"/>
                <p:cNvSpPr/>
                <p:nvPr/>
              </p:nvSpPr>
              <p:spPr>
                <a:xfrm>
                  <a:off x="1762125" y="1521861"/>
                  <a:ext cx="349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1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36" name="Google Shape;1036;p10"/>
                <p:cNvSpPr/>
                <p:nvPr/>
              </p:nvSpPr>
              <p:spPr>
                <a:xfrm>
                  <a:off x="10812463" y="1529246"/>
                  <a:ext cx="19050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1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37" name="Google Shape;1037;p10"/>
                <p:cNvSpPr/>
                <p:nvPr/>
              </p:nvSpPr>
              <p:spPr>
                <a:xfrm>
                  <a:off x="10896600" y="1545248"/>
                  <a:ext cx="79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" h="3" extrusionOk="0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38" name="Google Shape;1038;p10"/>
                <p:cNvSpPr/>
                <p:nvPr/>
              </p:nvSpPr>
              <p:spPr>
                <a:xfrm>
                  <a:off x="9947275" y="1553865"/>
                  <a:ext cx="47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39" name="Google Shape;1039;p10"/>
                <p:cNvSpPr/>
                <p:nvPr/>
              </p:nvSpPr>
              <p:spPr>
                <a:xfrm>
                  <a:off x="10817225" y="1531708"/>
                  <a:ext cx="2381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1" extrusionOk="0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40" name="Google Shape;1040;p10"/>
                <p:cNvSpPr/>
                <p:nvPr/>
              </p:nvSpPr>
              <p:spPr>
                <a:xfrm>
                  <a:off x="10836275" y="1529246"/>
                  <a:ext cx="19050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1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41" name="Google Shape;1041;p10"/>
                <p:cNvSpPr/>
                <p:nvPr/>
              </p:nvSpPr>
              <p:spPr>
                <a:xfrm>
                  <a:off x="10787063" y="1530477"/>
                  <a:ext cx="301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1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42" name="Google Shape;1042;p10"/>
                <p:cNvSpPr/>
                <p:nvPr/>
              </p:nvSpPr>
              <p:spPr>
                <a:xfrm>
                  <a:off x="4092575" y="1552634"/>
                  <a:ext cx="206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" extrusionOk="0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43" name="Google Shape;1043;p10"/>
                <p:cNvSpPr/>
                <p:nvPr/>
              </p:nvSpPr>
              <p:spPr>
                <a:xfrm>
                  <a:off x="8528050" y="1567405"/>
                  <a:ext cx="317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" h="1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44" name="Google Shape;1044;p10"/>
                <p:cNvSpPr/>
                <p:nvPr/>
              </p:nvSpPr>
              <p:spPr>
                <a:xfrm>
                  <a:off x="8461375" y="1556326"/>
                  <a:ext cx="66675" cy="14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" h="17" extrusionOk="0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45" name="Google Shape;1045;p10"/>
                <p:cNvSpPr/>
                <p:nvPr/>
              </p:nvSpPr>
              <p:spPr>
                <a:xfrm>
                  <a:off x="1562100" y="1514475"/>
                  <a:ext cx="956310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30" h="75" extrusionOk="0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46" name="Google Shape;1046;p10"/>
                <p:cNvSpPr/>
                <p:nvPr/>
              </p:nvSpPr>
              <p:spPr>
                <a:xfrm>
                  <a:off x="7508875" y="1560020"/>
                  <a:ext cx="11112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3" extrusionOk="0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47" name="Google Shape;1047;p10"/>
                <p:cNvSpPr/>
                <p:nvPr/>
              </p:nvSpPr>
              <p:spPr>
                <a:xfrm>
                  <a:off x="5434013" y="1567405"/>
                  <a:ext cx="47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" extrusionOk="0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48" name="Google Shape;1048;p10"/>
                <p:cNvSpPr/>
                <p:nvPr/>
              </p:nvSpPr>
              <p:spPr>
                <a:xfrm>
                  <a:off x="9672638" y="1567405"/>
                  <a:ext cx="2540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" h="3" extrusionOk="0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49" name="Google Shape;1049;p10"/>
                <p:cNvSpPr/>
                <p:nvPr/>
              </p:nvSpPr>
              <p:spPr>
                <a:xfrm>
                  <a:off x="10966450" y="1529246"/>
                  <a:ext cx="3968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" h="3" extrusionOk="0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50" name="Google Shape;1050;p10"/>
                <p:cNvSpPr/>
                <p:nvPr/>
              </p:nvSpPr>
              <p:spPr>
                <a:xfrm>
                  <a:off x="11329988" y="1552634"/>
                  <a:ext cx="444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" h="3" extrusionOk="0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51" name="Google Shape;1051;p10"/>
                <p:cNvSpPr/>
                <p:nvPr/>
              </p:nvSpPr>
              <p:spPr>
                <a:xfrm>
                  <a:off x="11042650" y="1540325"/>
                  <a:ext cx="60325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" h="7" extrusionOk="0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52" name="Google Shape;1052;p10"/>
                <p:cNvSpPr/>
                <p:nvPr/>
              </p:nvSpPr>
              <p:spPr>
                <a:xfrm>
                  <a:off x="11106150" y="1542787"/>
                  <a:ext cx="2857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" extrusionOk="0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53" name="Google Shape;1053;p10"/>
                <p:cNvSpPr/>
                <p:nvPr/>
              </p:nvSpPr>
              <p:spPr>
                <a:xfrm>
                  <a:off x="10679113" y="1525554"/>
                  <a:ext cx="103187" cy="9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" h="12" extrusionOk="0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54" name="Google Shape;1054;p10"/>
                <p:cNvSpPr/>
                <p:nvPr/>
              </p:nvSpPr>
              <p:spPr>
                <a:xfrm>
                  <a:off x="11039475" y="1550172"/>
                  <a:ext cx="26987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" h="5" extrusionOk="0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55" name="Google Shape;1055;p10"/>
                <p:cNvSpPr/>
                <p:nvPr/>
              </p:nvSpPr>
              <p:spPr>
                <a:xfrm>
                  <a:off x="10841038" y="1548941"/>
                  <a:ext cx="587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" h="3" extrusionOk="0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56" name="Google Shape;1056;p10"/>
                <p:cNvSpPr/>
                <p:nvPr/>
              </p:nvSpPr>
              <p:spPr>
                <a:xfrm>
                  <a:off x="10899775" y="1550172"/>
                  <a:ext cx="3651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" h="1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57" name="Google Shape;1057;p10"/>
                <p:cNvSpPr/>
                <p:nvPr/>
              </p:nvSpPr>
              <p:spPr>
                <a:xfrm>
                  <a:off x="10958513" y="1555096"/>
                  <a:ext cx="46037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" h="1" extrusionOk="0">
                      <a:moveTo>
                        <a:pt x="47" y="0"/>
                      </a:moveTo>
                      <a:lnTo>
                        <a:pt x="47" y="0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58" name="Google Shape;1058;p10"/>
                <p:cNvSpPr/>
                <p:nvPr/>
              </p:nvSpPr>
              <p:spPr>
                <a:xfrm>
                  <a:off x="10304463" y="1548941"/>
                  <a:ext cx="61912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4" extrusionOk="0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59" name="Google Shape;1059;p10"/>
                <p:cNvSpPr/>
                <p:nvPr/>
              </p:nvSpPr>
              <p:spPr>
                <a:xfrm>
                  <a:off x="10483850" y="1557558"/>
                  <a:ext cx="23812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7" extrusionOk="0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60" name="Google Shape;1060;p10"/>
                <p:cNvSpPr/>
                <p:nvPr/>
              </p:nvSpPr>
              <p:spPr>
                <a:xfrm>
                  <a:off x="10291763" y="1563712"/>
                  <a:ext cx="11747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4" extrusionOk="0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61" name="Google Shape;1061;p10"/>
                <p:cNvSpPr/>
                <p:nvPr/>
              </p:nvSpPr>
              <p:spPr>
                <a:xfrm>
                  <a:off x="9621838" y="1546479"/>
                  <a:ext cx="11112" cy="8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0" extrusionOk="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62" name="Google Shape;1062;p10"/>
                <p:cNvSpPr/>
                <p:nvPr/>
              </p:nvSpPr>
              <p:spPr>
                <a:xfrm>
                  <a:off x="8951913" y="1568636"/>
                  <a:ext cx="96837" cy="8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" h="10" extrusionOk="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63" name="Google Shape;1063;p10"/>
                <p:cNvSpPr/>
                <p:nvPr/>
              </p:nvSpPr>
              <p:spPr>
                <a:xfrm>
                  <a:off x="9005888" y="1566174"/>
                  <a:ext cx="17462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" h="2" extrusionOk="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64" name="Google Shape;1064;p10"/>
                <p:cNvSpPr/>
                <p:nvPr/>
              </p:nvSpPr>
              <p:spPr>
                <a:xfrm>
                  <a:off x="1587500" y="1516937"/>
                  <a:ext cx="38100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" h="4" extrusionOk="0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65" name="Google Shape;1065;p10"/>
                <p:cNvSpPr/>
                <p:nvPr/>
              </p:nvSpPr>
              <p:spPr>
                <a:xfrm>
                  <a:off x="1522413" y="1519399"/>
                  <a:ext cx="3016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6" extrusionOk="0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66" name="Google Shape;1066;p10"/>
                <p:cNvSpPr/>
                <p:nvPr/>
              </p:nvSpPr>
              <p:spPr>
                <a:xfrm>
                  <a:off x="6650038" y="1573559"/>
                  <a:ext cx="33337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" h="4" extrusionOk="0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67" name="Google Shape;1067;p10"/>
                <p:cNvSpPr/>
                <p:nvPr/>
              </p:nvSpPr>
              <p:spPr>
                <a:xfrm>
                  <a:off x="6162675" y="1566174"/>
                  <a:ext cx="15875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6" extrusionOk="0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68" name="Google Shape;1068;p10"/>
                <p:cNvSpPr/>
                <p:nvPr/>
              </p:nvSpPr>
              <p:spPr>
                <a:xfrm>
                  <a:off x="5738813" y="1571097"/>
                  <a:ext cx="60325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" h="8" extrusionOk="0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</p:grpSp>
        </p:grpSp>
        <p:grpSp>
          <p:nvGrpSpPr>
            <p:cNvPr id="1069" name="Google Shape;1069;p10"/>
            <p:cNvGrpSpPr/>
            <p:nvPr/>
          </p:nvGrpSpPr>
          <p:grpSpPr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1070" name="Google Shape;1070;p10"/>
              <p:cNvGrpSpPr/>
              <p:nvPr/>
            </p:nvGrpSpPr>
            <p:grpSpPr>
              <a:xfrm flipH="1">
                <a:off x="3310555" y="737968"/>
                <a:ext cx="5294376" cy="54864"/>
                <a:chOff x="1522413" y="1514475"/>
                <a:chExt cx="10569575" cy="64008"/>
              </a:xfrm>
            </p:grpSpPr>
            <p:sp>
              <p:nvSpPr>
                <p:cNvPr id="1071" name="Google Shape;1071;p10"/>
                <p:cNvSpPr/>
                <p:nvPr/>
              </p:nvSpPr>
              <p:spPr>
                <a:xfrm>
                  <a:off x="12028488" y="1525554"/>
                  <a:ext cx="63500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" h="6" extrusionOk="0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72" name="Google Shape;1072;p10"/>
                <p:cNvSpPr/>
                <p:nvPr/>
              </p:nvSpPr>
              <p:spPr>
                <a:xfrm>
                  <a:off x="12022138" y="1532939"/>
                  <a:ext cx="19050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2" extrusionOk="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73" name="Google Shape;1073;p10"/>
                <p:cNvSpPr/>
                <p:nvPr/>
              </p:nvSpPr>
              <p:spPr>
                <a:xfrm>
                  <a:off x="12041188" y="1531708"/>
                  <a:ext cx="39687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" h="6" extrusionOk="0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74" name="Google Shape;1074;p10"/>
                <p:cNvSpPr/>
                <p:nvPr/>
              </p:nvSpPr>
              <p:spPr>
                <a:xfrm>
                  <a:off x="11831638" y="1526784"/>
                  <a:ext cx="4286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" h="6" extrusionOk="0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75" name="Google Shape;1075;p10"/>
                <p:cNvSpPr/>
                <p:nvPr/>
              </p:nvSpPr>
              <p:spPr>
                <a:xfrm>
                  <a:off x="11809413" y="1531708"/>
                  <a:ext cx="4127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" h="3" extrusionOk="0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76" name="Google Shape;1076;p10"/>
                <p:cNvSpPr/>
                <p:nvPr/>
              </p:nvSpPr>
              <p:spPr>
                <a:xfrm>
                  <a:off x="12003088" y="1537863"/>
                  <a:ext cx="77787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" h="5" extrusionOk="0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77" name="Google Shape;1077;p10"/>
                <p:cNvSpPr/>
                <p:nvPr/>
              </p:nvSpPr>
              <p:spPr>
                <a:xfrm>
                  <a:off x="11664950" y="1523092"/>
                  <a:ext cx="39687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" h="5" extrusionOk="0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78" name="Google Shape;1078;p10"/>
                <p:cNvSpPr/>
                <p:nvPr/>
              </p:nvSpPr>
              <p:spPr>
                <a:xfrm>
                  <a:off x="11506200" y="1521861"/>
                  <a:ext cx="92075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" h="6" extrusionOk="0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79" name="Google Shape;1079;p10"/>
                <p:cNvSpPr/>
                <p:nvPr/>
              </p:nvSpPr>
              <p:spPr>
                <a:xfrm>
                  <a:off x="11471275" y="1525554"/>
                  <a:ext cx="34925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3" extrusionOk="0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80" name="Google Shape;1080;p10"/>
                <p:cNvSpPr/>
                <p:nvPr/>
              </p:nvSpPr>
              <p:spPr>
                <a:xfrm>
                  <a:off x="11710988" y="1529246"/>
                  <a:ext cx="3016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5" extrusionOk="0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81" name="Google Shape;1081;p10"/>
                <p:cNvSpPr/>
                <p:nvPr/>
              </p:nvSpPr>
              <p:spPr>
                <a:xfrm>
                  <a:off x="11691938" y="1532939"/>
                  <a:ext cx="349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1" extrusionOk="0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82" name="Google Shape;1082;p10"/>
                <p:cNvSpPr/>
                <p:nvPr/>
              </p:nvSpPr>
              <p:spPr>
                <a:xfrm>
                  <a:off x="11741150" y="1534170"/>
                  <a:ext cx="476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20000" extrusionOk="0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83" name="Google Shape;1083;p10"/>
                <p:cNvSpPr/>
                <p:nvPr/>
              </p:nvSpPr>
              <p:spPr>
                <a:xfrm>
                  <a:off x="11841163" y="1537863"/>
                  <a:ext cx="71437" cy="8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" h="9" extrusionOk="0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84" name="Google Shape;1084;p10"/>
                <p:cNvSpPr/>
                <p:nvPr/>
              </p:nvSpPr>
              <p:spPr>
                <a:xfrm>
                  <a:off x="11764963" y="1535401"/>
                  <a:ext cx="44450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" h="4" extrusionOk="0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85" name="Google Shape;1085;p10"/>
                <p:cNvSpPr/>
                <p:nvPr/>
              </p:nvSpPr>
              <p:spPr>
                <a:xfrm>
                  <a:off x="11744325" y="1537863"/>
                  <a:ext cx="206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" extrusionOk="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86" name="Google Shape;1086;p10"/>
                <p:cNvSpPr/>
                <p:nvPr/>
              </p:nvSpPr>
              <p:spPr>
                <a:xfrm>
                  <a:off x="11482388" y="1531708"/>
                  <a:ext cx="85725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" h="4" extrusionOk="0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87" name="Google Shape;1087;p10"/>
                <p:cNvSpPr/>
                <p:nvPr/>
              </p:nvSpPr>
              <p:spPr>
                <a:xfrm>
                  <a:off x="11626850" y="1532939"/>
                  <a:ext cx="47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" extrusionOk="0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88" name="Google Shape;1088;p10"/>
                <p:cNvSpPr/>
                <p:nvPr/>
              </p:nvSpPr>
              <p:spPr>
                <a:xfrm>
                  <a:off x="11261725" y="1534170"/>
                  <a:ext cx="476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0"/>
                      </a:lnTo>
                      <a:cubicBezTo>
                        <a:pt x="4" y="0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89" name="Google Shape;1089;p10"/>
                <p:cNvSpPr/>
                <p:nvPr/>
              </p:nvSpPr>
              <p:spPr>
                <a:xfrm>
                  <a:off x="11553825" y="1534170"/>
                  <a:ext cx="444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" h="2" extrusionOk="0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90" name="Google Shape;1090;p10"/>
                <p:cNvSpPr/>
                <p:nvPr/>
              </p:nvSpPr>
              <p:spPr>
                <a:xfrm>
                  <a:off x="11409363" y="1529246"/>
                  <a:ext cx="317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" h="3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91" name="Google Shape;1091;p10"/>
                <p:cNvSpPr/>
                <p:nvPr/>
              </p:nvSpPr>
              <p:spPr>
                <a:xfrm>
                  <a:off x="11618913" y="1531708"/>
                  <a:ext cx="635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" h="1" extrusionOk="0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6" y="0"/>
                      </a:lnTo>
                      <a:cubicBezTo>
                        <a:pt x="0" y="0"/>
                        <a:pt x="0" y="0"/>
                        <a:pt x="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92" name="Google Shape;1092;p10"/>
                <p:cNvSpPr/>
                <p:nvPr/>
              </p:nvSpPr>
              <p:spPr>
                <a:xfrm>
                  <a:off x="11598275" y="1531708"/>
                  <a:ext cx="2857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3" extrusionOk="0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93" name="Google Shape;1093;p10"/>
                <p:cNvSpPr/>
                <p:nvPr/>
              </p:nvSpPr>
              <p:spPr>
                <a:xfrm>
                  <a:off x="11137900" y="1534170"/>
                  <a:ext cx="188912" cy="23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" h="27" extrusionOk="0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94" name="Google Shape;1094;p10"/>
                <p:cNvSpPr/>
                <p:nvPr/>
              </p:nvSpPr>
              <p:spPr>
                <a:xfrm>
                  <a:off x="11266488" y="1529246"/>
                  <a:ext cx="95250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" h="6" extrusionOk="0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95" name="Google Shape;1095;p10"/>
                <p:cNvSpPr/>
                <p:nvPr/>
              </p:nvSpPr>
              <p:spPr>
                <a:xfrm>
                  <a:off x="11361738" y="1531708"/>
                  <a:ext cx="134937" cy="123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" h="14" extrusionOk="0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96" name="Google Shape;1096;p10"/>
                <p:cNvSpPr/>
                <p:nvPr/>
              </p:nvSpPr>
              <p:spPr>
                <a:xfrm>
                  <a:off x="11834813" y="1552634"/>
                  <a:ext cx="95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" h="1" extrusionOk="0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97" name="Google Shape;1097;p10"/>
                <p:cNvSpPr/>
                <p:nvPr/>
              </p:nvSpPr>
              <p:spPr>
                <a:xfrm>
                  <a:off x="11764963" y="1542787"/>
                  <a:ext cx="117475" cy="9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" h="12" extrusionOk="0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98" name="Google Shape;1098;p10"/>
                <p:cNvSpPr/>
                <p:nvPr/>
              </p:nvSpPr>
              <p:spPr>
                <a:xfrm>
                  <a:off x="11555413" y="1544017"/>
                  <a:ext cx="69850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" h="6" extrusionOk="0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099" name="Google Shape;1099;p10"/>
                <p:cNvSpPr/>
                <p:nvPr/>
              </p:nvSpPr>
              <p:spPr>
                <a:xfrm>
                  <a:off x="11223625" y="1528016"/>
                  <a:ext cx="38100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" h="7" extrusionOk="0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00" name="Google Shape;1100;p10"/>
                <p:cNvSpPr/>
                <p:nvPr/>
              </p:nvSpPr>
              <p:spPr>
                <a:xfrm>
                  <a:off x="11145838" y="1529246"/>
                  <a:ext cx="2222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4" extrusionOk="0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01" name="Google Shape;1101;p10"/>
                <p:cNvSpPr/>
                <p:nvPr/>
              </p:nvSpPr>
              <p:spPr>
                <a:xfrm>
                  <a:off x="6197600" y="1566174"/>
                  <a:ext cx="20637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" h="1" extrusionOk="0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02" name="Google Shape;1102;p10"/>
                <p:cNvSpPr/>
                <p:nvPr/>
              </p:nvSpPr>
              <p:spPr>
                <a:xfrm>
                  <a:off x="6356350" y="1564943"/>
                  <a:ext cx="95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" h="2" extrusionOk="0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03" name="Google Shape;1103;p10"/>
                <p:cNvSpPr/>
                <p:nvPr/>
              </p:nvSpPr>
              <p:spPr>
                <a:xfrm>
                  <a:off x="8950325" y="1521861"/>
                  <a:ext cx="61912" cy="7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9" extrusionOk="0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04" name="Google Shape;1104;p10"/>
                <p:cNvSpPr/>
                <p:nvPr/>
              </p:nvSpPr>
              <p:spPr>
                <a:xfrm>
                  <a:off x="7537450" y="1546479"/>
                  <a:ext cx="28575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" h="4" extrusionOk="0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05" name="Google Shape;1105;p10"/>
                <p:cNvSpPr/>
                <p:nvPr/>
              </p:nvSpPr>
              <p:spPr>
                <a:xfrm>
                  <a:off x="7478713" y="1562481"/>
                  <a:ext cx="3810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" h="3" extrusionOk="0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06" name="Google Shape;1106;p10"/>
                <p:cNvSpPr/>
                <p:nvPr/>
              </p:nvSpPr>
              <p:spPr>
                <a:xfrm>
                  <a:off x="5410200" y="1568636"/>
                  <a:ext cx="36512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" h="5" extrusionOk="0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07" name="Google Shape;1107;p10"/>
                <p:cNvSpPr/>
                <p:nvPr/>
              </p:nvSpPr>
              <p:spPr>
                <a:xfrm>
                  <a:off x="10206038" y="1530477"/>
                  <a:ext cx="6191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6" extrusionOk="0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08" name="Google Shape;1108;p10"/>
                <p:cNvSpPr/>
                <p:nvPr/>
              </p:nvSpPr>
              <p:spPr>
                <a:xfrm>
                  <a:off x="6257925" y="1525554"/>
                  <a:ext cx="190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" h="2" extrusionOk="0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09" name="Google Shape;1109;p10"/>
                <p:cNvSpPr/>
                <p:nvPr/>
              </p:nvSpPr>
              <p:spPr>
                <a:xfrm>
                  <a:off x="10134600" y="1528016"/>
                  <a:ext cx="71437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" h="4" extrusionOk="0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10" name="Google Shape;1110;p10"/>
                <p:cNvSpPr/>
                <p:nvPr/>
              </p:nvSpPr>
              <p:spPr>
                <a:xfrm>
                  <a:off x="2582863" y="1560020"/>
                  <a:ext cx="7937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" h="1" extrusionOk="0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11" name="Google Shape;1111;p10"/>
                <p:cNvSpPr/>
                <p:nvPr/>
              </p:nvSpPr>
              <p:spPr>
                <a:xfrm>
                  <a:off x="1762125" y="1521861"/>
                  <a:ext cx="349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1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12" name="Google Shape;1112;p10"/>
                <p:cNvSpPr/>
                <p:nvPr/>
              </p:nvSpPr>
              <p:spPr>
                <a:xfrm>
                  <a:off x="10812463" y="1529246"/>
                  <a:ext cx="19050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1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13" name="Google Shape;1113;p10"/>
                <p:cNvSpPr/>
                <p:nvPr/>
              </p:nvSpPr>
              <p:spPr>
                <a:xfrm>
                  <a:off x="10896600" y="1545248"/>
                  <a:ext cx="79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" h="3" extrusionOk="0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14" name="Google Shape;1114;p10"/>
                <p:cNvSpPr/>
                <p:nvPr/>
              </p:nvSpPr>
              <p:spPr>
                <a:xfrm>
                  <a:off x="9947275" y="1553865"/>
                  <a:ext cx="47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15" name="Google Shape;1115;p10"/>
                <p:cNvSpPr/>
                <p:nvPr/>
              </p:nvSpPr>
              <p:spPr>
                <a:xfrm>
                  <a:off x="10817225" y="1531708"/>
                  <a:ext cx="2381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1" extrusionOk="0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16" name="Google Shape;1116;p10"/>
                <p:cNvSpPr/>
                <p:nvPr/>
              </p:nvSpPr>
              <p:spPr>
                <a:xfrm>
                  <a:off x="10836275" y="1529246"/>
                  <a:ext cx="19050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1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17" name="Google Shape;1117;p10"/>
                <p:cNvSpPr/>
                <p:nvPr/>
              </p:nvSpPr>
              <p:spPr>
                <a:xfrm>
                  <a:off x="10787063" y="1530477"/>
                  <a:ext cx="301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1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18" name="Google Shape;1118;p10"/>
                <p:cNvSpPr/>
                <p:nvPr/>
              </p:nvSpPr>
              <p:spPr>
                <a:xfrm>
                  <a:off x="4092575" y="1552634"/>
                  <a:ext cx="206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" extrusionOk="0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19" name="Google Shape;1119;p10"/>
                <p:cNvSpPr/>
                <p:nvPr/>
              </p:nvSpPr>
              <p:spPr>
                <a:xfrm>
                  <a:off x="8528050" y="1567405"/>
                  <a:ext cx="317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" h="1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20" name="Google Shape;1120;p10"/>
                <p:cNvSpPr/>
                <p:nvPr/>
              </p:nvSpPr>
              <p:spPr>
                <a:xfrm>
                  <a:off x="8461375" y="1556326"/>
                  <a:ext cx="66675" cy="14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" h="17" extrusionOk="0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21" name="Google Shape;1121;p10"/>
                <p:cNvSpPr/>
                <p:nvPr/>
              </p:nvSpPr>
              <p:spPr>
                <a:xfrm>
                  <a:off x="1562100" y="1514475"/>
                  <a:ext cx="956310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30" h="75" extrusionOk="0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22" name="Google Shape;1122;p10"/>
                <p:cNvSpPr/>
                <p:nvPr/>
              </p:nvSpPr>
              <p:spPr>
                <a:xfrm>
                  <a:off x="7508875" y="1560020"/>
                  <a:ext cx="11112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3" extrusionOk="0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23" name="Google Shape;1123;p10"/>
                <p:cNvSpPr/>
                <p:nvPr/>
              </p:nvSpPr>
              <p:spPr>
                <a:xfrm>
                  <a:off x="5434013" y="1567405"/>
                  <a:ext cx="47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" extrusionOk="0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24" name="Google Shape;1124;p10"/>
                <p:cNvSpPr/>
                <p:nvPr/>
              </p:nvSpPr>
              <p:spPr>
                <a:xfrm>
                  <a:off x="9672638" y="1567405"/>
                  <a:ext cx="2540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" h="3" extrusionOk="0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25" name="Google Shape;1125;p10"/>
                <p:cNvSpPr/>
                <p:nvPr/>
              </p:nvSpPr>
              <p:spPr>
                <a:xfrm>
                  <a:off x="10966450" y="1529246"/>
                  <a:ext cx="3968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" h="3" extrusionOk="0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26" name="Google Shape;1126;p10"/>
                <p:cNvSpPr/>
                <p:nvPr/>
              </p:nvSpPr>
              <p:spPr>
                <a:xfrm>
                  <a:off x="11329988" y="1552634"/>
                  <a:ext cx="444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" h="3" extrusionOk="0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27" name="Google Shape;1127;p10"/>
                <p:cNvSpPr/>
                <p:nvPr/>
              </p:nvSpPr>
              <p:spPr>
                <a:xfrm>
                  <a:off x="11042650" y="1540325"/>
                  <a:ext cx="60325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" h="7" extrusionOk="0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28" name="Google Shape;1128;p10"/>
                <p:cNvSpPr/>
                <p:nvPr/>
              </p:nvSpPr>
              <p:spPr>
                <a:xfrm>
                  <a:off x="11106150" y="1542787"/>
                  <a:ext cx="2857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" extrusionOk="0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29" name="Google Shape;1129;p10"/>
                <p:cNvSpPr/>
                <p:nvPr/>
              </p:nvSpPr>
              <p:spPr>
                <a:xfrm>
                  <a:off x="10679113" y="1525554"/>
                  <a:ext cx="103187" cy="9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" h="12" extrusionOk="0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30" name="Google Shape;1130;p10"/>
                <p:cNvSpPr/>
                <p:nvPr/>
              </p:nvSpPr>
              <p:spPr>
                <a:xfrm>
                  <a:off x="11039475" y="1550172"/>
                  <a:ext cx="26987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" h="5" extrusionOk="0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31" name="Google Shape;1131;p10"/>
                <p:cNvSpPr/>
                <p:nvPr/>
              </p:nvSpPr>
              <p:spPr>
                <a:xfrm>
                  <a:off x="10841038" y="1548941"/>
                  <a:ext cx="587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" h="3" extrusionOk="0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32" name="Google Shape;1132;p10"/>
                <p:cNvSpPr/>
                <p:nvPr/>
              </p:nvSpPr>
              <p:spPr>
                <a:xfrm>
                  <a:off x="10899775" y="1550172"/>
                  <a:ext cx="3651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" h="1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33" name="Google Shape;1133;p10"/>
                <p:cNvSpPr/>
                <p:nvPr/>
              </p:nvSpPr>
              <p:spPr>
                <a:xfrm>
                  <a:off x="10958513" y="1555096"/>
                  <a:ext cx="46037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" h="1" extrusionOk="0">
                      <a:moveTo>
                        <a:pt x="47" y="0"/>
                      </a:moveTo>
                      <a:lnTo>
                        <a:pt x="47" y="0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34" name="Google Shape;1134;p10"/>
                <p:cNvSpPr/>
                <p:nvPr/>
              </p:nvSpPr>
              <p:spPr>
                <a:xfrm>
                  <a:off x="10304463" y="1548941"/>
                  <a:ext cx="61912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4" extrusionOk="0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35" name="Google Shape;1135;p10"/>
                <p:cNvSpPr/>
                <p:nvPr/>
              </p:nvSpPr>
              <p:spPr>
                <a:xfrm>
                  <a:off x="10483850" y="1557558"/>
                  <a:ext cx="23812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7" extrusionOk="0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36" name="Google Shape;1136;p10"/>
                <p:cNvSpPr/>
                <p:nvPr/>
              </p:nvSpPr>
              <p:spPr>
                <a:xfrm>
                  <a:off x="10291763" y="1563712"/>
                  <a:ext cx="11747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4" extrusionOk="0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37" name="Google Shape;1137;p10"/>
                <p:cNvSpPr/>
                <p:nvPr/>
              </p:nvSpPr>
              <p:spPr>
                <a:xfrm>
                  <a:off x="9621838" y="1546479"/>
                  <a:ext cx="11112" cy="8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0" extrusionOk="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38" name="Google Shape;1138;p10"/>
                <p:cNvSpPr/>
                <p:nvPr/>
              </p:nvSpPr>
              <p:spPr>
                <a:xfrm>
                  <a:off x="8951913" y="1568636"/>
                  <a:ext cx="96837" cy="8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" h="10" extrusionOk="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39" name="Google Shape;1139;p10"/>
                <p:cNvSpPr/>
                <p:nvPr/>
              </p:nvSpPr>
              <p:spPr>
                <a:xfrm>
                  <a:off x="9005888" y="1566174"/>
                  <a:ext cx="17462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" h="2" extrusionOk="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40" name="Google Shape;1140;p10"/>
                <p:cNvSpPr/>
                <p:nvPr/>
              </p:nvSpPr>
              <p:spPr>
                <a:xfrm>
                  <a:off x="1587500" y="1516937"/>
                  <a:ext cx="38100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" h="4" extrusionOk="0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41" name="Google Shape;1141;p10"/>
                <p:cNvSpPr/>
                <p:nvPr/>
              </p:nvSpPr>
              <p:spPr>
                <a:xfrm>
                  <a:off x="1522413" y="1519399"/>
                  <a:ext cx="3016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6" extrusionOk="0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42" name="Google Shape;1142;p10"/>
                <p:cNvSpPr/>
                <p:nvPr/>
              </p:nvSpPr>
              <p:spPr>
                <a:xfrm>
                  <a:off x="6650038" y="1573559"/>
                  <a:ext cx="33337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" h="4" extrusionOk="0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43" name="Google Shape;1143;p10"/>
                <p:cNvSpPr/>
                <p:nvPr/>
              </p:nvSpPr>
              <p:spPr>
                <a:xfrm>
                  <a:off x="6162675" y="1566174"/>
                  <a:ext cx="15875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6" extrusionOk="0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44" name="Google Shape;1144;p10"/>
                <p:cNvSpPr/>
                <p:nvPr/>
              </p:nvSpPr>
              <p:spPr>
                <a:xfrm>
                  <a:off x="5738813" y="1571097"/>
                  <a:ext cx="60325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" h="8" extrusionOk="0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</p:grpSp>
          <p:grpSp>
            <p:nvGrpSpPr>
              <p:cNvPr id="1145" name="Google Shape;1145;p10"/>
              <p:cNvGrpSpPr/>
              <p:nvPr/>
            </p:nvGrpSpPr>
            <p:grpSpPr>
              <a:xfrm rot="-5400000" flipH="1">
                <a:off x="6492229" y="2755658"/>
                <a:ext cx="4114800" cy="36576"/>
                <a:chOff x="1522413" y="1514475"/>
                <a:chExt cx="10569575" cy="64008"/>
              </a:xfrm>
            </p:grpSpPr>
            <p:sp>
              <p:nvSpPr>
                <p:cNvPr id="1146" name="Google Shape;1146;p10"/>
                <p:cNvSpPr/>
                <p:nvPr/>
              </p:nvSpPr>
              <p:spPr>
                <a:xfrm>
                  <a:off x="12028488" y="1525554"/>
                  <a:ext cx="63500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" h="6" extrusionOk="0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47" name="Google Shape;1147;p10"/>
                <p:cNvSpPr/>
                <p:nvPr/>
              </p:nvSpPr>
              <p:spPr>
                <a:xfrm>
                  <a:off x="12022138" y="1532939"/>
                  <a:ext cx="19050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2" extrusionOk="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48" name="Google Shape;1148;p10"/>
                <p:cNvSpPr/>
                <p:nvPr/>
              </p:nvSpPr>
              <p:spPr>
                <a:xfrm>
                  <a:off x="12041188" y="1531708"/>
                  <a:ext cx="39687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" h="6" extrusionOk="0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49" name="Google Shape;1149;p10"/>
                <p:cNvSpPr/>
                <p:nvPr/>
              </p:nvSpPr>
              <p:spPr>
                <a:xfrm>
                  <a:off x="11831638" y="1526784"/>
                  <a:ext cx="4286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" h="6" extrusionOk="0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50" name="Google Shape;1150;p10"/>
                <p:cNvSpPr/>
                <p:nvPr/>
              </p:nvSpPr>
              <p:spPr>
                <a:xfrm>
                  <a:off x="11809413" y="1531708"/>
                  <a:ext cx="4127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" h="3" extrusionOk="0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51" name="Google Shape;1151;p10"/>
                <p:cNvSpPr/>
                <p:nvPr/>
              </p:nvSpPr>
              <p:spPr>
                <a:xfrm>
                  <a:off x="12003088" y="1537863"/>
                  <a:ext cx="77787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" h="5" extrusionOk="0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52" name="Google Shape;1152;p10"/>
                <p:cNvSpPr/>
                <p:nvPr/>
              </p:nvSpPr>
              <p:spPr>
                <a:xfrm>
                  <a:off x="11664950" y="1523092"/>
                  <a:ext cx="39687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" h="5" extrusionOk="0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53" name="Google Shape;1153;p10"/>
                <p:cNvSpPr/>
                <p:nvPr/>
              </p:nvSpPr>
              <p:spPr>
                <a:xfrm>
                  <a:off x="11506200" y="1521861"/>
                  <a:ext cx="92075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" h="6" extrusionOk="0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54" name="Google Shape;1154;p10"/>
                <p:cNvSpPr/>
                <p:nvPr/>
              </p:nvSpPr>
              <p:spPr>
                <a:xfrm>
                  <a:off x="11471275" y="1525554"/>
                  <a:ext cx="34925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3" extrusionOk="0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55" name="Google Shape;1155;p10"/>
                <p:cNvSpPr/>
                <p:nvPr/>
              </p:nvSpPr>
              <p:spPr>
                <a:xfrm>
                  <a:off x="11710988" y="1529246"/>
                  <a:ext cx="3016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5" extrusionOk="0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56" name="Google Shape;1156;p10"/>
                <p:cNvSpPr/>
                <p:nvPr/>
              </p:nvSpPr>
              <p:spPr>
                <a:xfrm>
                  <a:off x="11691938" y="1532939"/>
                  <a:ext cx="349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1" extrusionOk="0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57" name="Google Shape;1157;p10"/>
                <p:cNvSpPr/>
                <p:nvPr/>
              </p:nvSpPr>
              <p:spPr>
                <a:xfrm>
                  <a:off x="11741150" y="1534170"/>
                  <a:ext cx="476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20000" extrusionOk="0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58" name="Google Shape;1158;p10"/>
                <p:cNvSpPr/>
                <p:nvPr/>
              </p:nvSpPr>
              <p:spPr>
                <a:xfrm>
                  <a:off x="11841163" y="1537863"/>
                  <a:ext cx="71437" cy="8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" h="9" extrusionOk="0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59" name="Google Shape;1159;p10"/>
                <p:cNvSpPr/>
                <p:nvPr/>
              </p:nvSpPr>
              <p:spPr>
                <a:xfrm>
                  <a:off x="11764963" y="1535401"/>
                  <a:ext cx="44450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" h="4" extrusionOk="0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60" name="Google Shape;1160;p10"/>
                <p:cNvSpPr/>
                <p:nvPr/>
              </p:nvSpPr>
              <p:spPr>
                <a:xfrm>
                  <a:off x="11744325" y="1537863"/>
                  <a:ext cx="206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" extrusionOk="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61" name="Google Shape;1161;p10"/>
                <p:cNvSpPr/>
                <p:nvPr/>
              </p:nvSpPr>
              <p:spPr>
                <a:xfrm>
                  <a:off x="11482388" y="1531708"/>
                  <a:ext cx="85725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" h="4" extrusionOk="0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62" name="Google Shape;1162;p10"/>
                <p:cNvSpPr/>
                <p:nvPr/>
              </p:nvSpPr>
              <p:spPr>
                <a:xfrm>
                  <a:off x="11626850" y="1532939"/>
                  <a:ext cx="47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" extrusionOk="0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63" name="Google Shape;1163;p10"/>
                <p:cNvSpPr/>
                <p:nvPr/>
              </p:nvSpPr>
              <p:spPr>
                <a:xfrm>
                  <a:off x="11261725" y="1534170"/>
                  <a:ext cx="476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0"/>
                      </a:lnTo>
                      <a:cubicBezTo>
                        <a:pt x="4" y="0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64" name="Google Shape;1164;p10"/>
                <p:cNvSpPr/>
                <p:nvPr/>
              </p:nvSpPr>
              <p:spPr>
                <a:xfrm>
                  <a:off x="11553825" y="1534170"/>
                  <a:ext cx="444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" h="2" extrusionOk="0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65" name="Google Shape;1165;p10"/>
                <p:cNvSpPr/>
                <p:nvPr/>
              </p:nvSpPr>
              <p:spPr>
                <a:xfrm>
                  <a:off x="11409363" y="1529246"/>
                  <a:ext cx="317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" h="3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66" name="Google Shape;1166;p10"/>
                <p:cNvSpPr/>
                <p:nvPr/>
              </p:nvSpPr>
              <p:spPr>
                <a:xfrm>
                  <a:off x="11618913" y="1531708"/>
                  <a:ext cx="635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" h="1" extrusionOk="0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6" y="0"/>
                      </a:lnTo>
                      <a:cubicBezTo>
                        <a:pt x="0" y="0"/>
                        <a:pt x="0" y="0"/>
                        <a:pt x="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67" name="Google Shape;1167;p10"/>
                <p:cNvSpPr/>
                <p:nvPr/>
              </p:nvSpPr>
              <p:spPr>
                <a:xfrm>
                  <a:off x="11598275" y="1531708"/>
                  <a:ext cx="2857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3" extrusionOk="0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68" name="Google Shape;1168;p10"/>
                <p:cNvSpPr/>
                <p:nvPr/>
              </p:nvSpPr>
              <p:spPr>
                <a:xfrm>
                  <a:off x="11137900" y="1534170"/>
                  <a:ext cx="188912" cy="23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" h="27" extrusionOk="0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69" name="Google Shape;1169;p10"/>
                <p:cNvSpPr/>
                <p:nvPr/>
              </p:nvSpPr>
              <p:spPr>
                <a:xfrm>
                  <a:off x="11266488" y="1529246"/>
                  <a:ext cx="95250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" h="6" extrusionOk="0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70" name="Google Shape;1170;p10"/>
                <p:cNvSpPr/>
                <p:nvPr/>
              </p:nvSpPr>
              <p:spPr>
                <a:xfrm>
                  <a:off x="11361738" y="1531708"/>
                  <a:ext cx="134937" cy="123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" h="14" extrusionOk="0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71" name="Google Shape;1171;p10"/>
                <p:cNvSpPr/>
                <p:nvPr/>
              </p:nvSpPr>
              <p:spPr>
                <a:xfrm>
                  <a:off x="11834813" y="1552634"/>
                  <a:ext cx="95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" h="1" extrusionOk="0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72" name="Google Shape;1172;p10"/>
                <p:cNvSpPr/>
                <p:nvPr/>
              </p:nvSpPr>
              <p:spPr>
                <a:xfrm>
                  <a:off x="11764963" y="1542787"/>
                  <a:ext cx="117475" cy="9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" h="12" extrusionOk="0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73" name="Google Shape;1173;p10"/>
                <p:cNvSpPr/>
                <p:nvPr/>
              </p:nvSpPr>
              <p:spPr>
                <a:xfrm>
                  <a:off x="11555413" y="1544017"/>
                  <a:ext cx="69850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" h="6" extrusionOk="0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74" name="Google Shape;1174;p10"/>
                <p:cNvSpPr/>
                <p:nvPr/>
              </p:nvSpPr>
              <p:spPr>
                <a:xfrm>
                  <a:off x="11223625" y="1528016"/>
                  <a:ext cx="38100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" h="7" extrusionOk="0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75" name="Google Shape;1175;p10"/>
                <p:cNvSpPr/>
                <p:nvPr/>
              </p:nvSpPr>
              <p:spPr>
                <a:xfrm>
                  <a:off x="11145838" y="1529246"/>
                  <a:ext cx="2222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4" extrusionOk="0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76" name="Google Shape;1176;p10"/>
                <p:cNvSpPr/>
                <p:nvPr/>
              </p:nvSpPr>
              <p:spPr>
                <a:xfrm>
                  <a:off x="6197600" y="1566174"/>
                  <a:ext cx="20637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" h="1" extrusionOk="0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77" name="Google Shape;1177;p10"/>
                <p:cNvSpPr/>
                <p:nvPr/>
              </p:nvSpPr>
              <p:spPr>
                <a:xfrm>
                  <a:off x="6356350" y="1564943"/>
                  <a:ext cx="95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" h="2" extrusionOk="0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78" name="Google Shape;1178;p10"/>
                <p:cNvSpPr/>
                <p:nvPr/>
              </p:nvSpPr>
              <p:spPr>
                <a:xfrm>
                  <a:off x="8950325" y="1521861"/>
                  <a:ext cx="61912" cy="7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9" extrusionOk="0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79" name="Google Shape;1179;p10"/>
                <p:cNvSpPr/>
                <p:nvPr/>
              </p:nvSpPr>
              <p:spPr>
                <a:xfrm>
                  <a:off x="7537450" y="1546479"/>
                  <a:ext cx="28575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" h="4" extrusionOk="0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80" name="Google Shape;1180;p10"/>
                <p:cNvSpPr/>
                <p:nvPr/>
              </p:nvSpPr>
              <p:spPr>
                <a:xfrm>
                  <a:off x="7478713" y="1562481"/>
                  <a:ext cx="3810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" h="3" extrusionOk="0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81" name="Google Shape;1181;p10"/>
                <p:cNvSpPr/>
                <p:nvPr/>
              </p:nvSpPr>
              <p:spPr>
                <a:xfrm>
                  <a:off x="5410200" y="1568636"/>
                  <a:ext cx="36512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" h="5" extrusionOk="0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82" name="Google Shape;1182;p10"/>
                <p:cNvSpPr/>
                <p:nvPr/>
              </p:nvSpPr>
              <p:spPr>
                <a:xfrm>
                  <a:off x="10206038" y="1530477"/>
                  <a:ext cx="6191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6" extrusionOk="0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83" name="Google Shape;1183;p10"/>
                <p:cNvSpPr/>
                <p:nvPr/>
              </p:nvSpPr>
              <p:spPr>
                <a:xfrm>
                  <a:off x="6257925" y="1525554"/>
                  <a:ext cx="190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" h="2" extrusionOk="0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84" name="Google Shape;1184;p10"/>
                <p:cNvSpPr/>
                <p:nvPr/>
              </p:nvSpPr>
              <p:spPr>
                <a:xfrm>
                  <a:off x="10134600" y="1528016"/>
                  <a:ext cx="71437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" h="4" extrusionOk="0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85" name="Google Shape;1185;p10"/>
                <p:cNvSpPr/>
                <p:nvPr/>
              </p:nvSpPr>
              <p:spPr>
                <a:xfrm>
                  <a:off x="2582863" y="1560020"/>
                  <a:ext cx="7937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" h="1" extrusionOk="0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86" name="Google Shape;1186;p10"/>
                <p:cNvSpPr/>
                <p:nvPr/>
              </p:nvSpPr>
              <p:spPr>
                <a:xfrm>
                  <a:off x="1762125" y="1521861"/>
                  <a:ext cx="349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1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87" name="Google Shape;1187;p10"/>
                <p:cNvSpPr/>
                <p:nvPr/>
              </p:nvSpPr>
              <p:spPr>
                <a:xfrm>
                  <a:off x="10812463" y="1529246"/>
                  <a:ext cx="19050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1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88" name="Google Shape;1188;p10"/>
                <p:cNvSpPr/>
                <p:nvPr/>
              </p:nvSpPr>
              <p:spPr>
                <a:xfrm>
                  <a:off x="10896600" y="1545248"/>
                  <a:ext cx="79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" h="3" extrusionOk="0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89" name="Google Shape;1189;p10"/>
                <p:cNvSpPr/>
                <p:nvPr/>
              </p:nvSpPr>
              <p:spPr>
                <a:xfrm>
                  <a:off x="9947275" y="1553865"/>
                  <a:ext cx="47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90" name="Google Shape;1190;p10"/>
                <p:cNvSpPr/>
                <p:nvPr/>
              </p:nvSpPr>
              <p:spPr>
                <a:xfrm>
                  <a:off x="10817225" y="1531708"/>
                  <a:ext cx="2381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1" extrusionOk="0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91" name="Google Shape;1191;p10"/>
                <p:cNvSpPr/>
                <p:nvPr/>
              </p:nvSpPr>
              <p:spPr>
                <a:xfrm>
                  <a:off x="10836275" y="1529246"/>
                  <a:ext cx="19050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1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92" name="Google Shape;1192;p10"/>
                <p:cNvSpPr/>
                <p:nvPr/>
              </p:nvSpPr>
              <p:spPr>
                <a:xfrm>
                  <a:off x="10787063" y="1530477"/>
                  <a:ext cx="301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1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93" name="Google Shape;1193;p10"/>
                <p:cNvSpPr/>
                <p:nvPr/>
              </p:nvSpPr>
              <p:spPr>
                <a:xfrm>
                  <a:off x="4092575" y="1552634"/>
                  <a:ext cx="206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" extrusionOk="0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94" name="Google Shape;1194;p10"/>
                <p:cNvSpPr/>
                <p:nvPr/>
              </p:nvSpPr>
              <p:spPr>
                <a:xfrm>
                  <a:off x="8528050" y="1567405"/>
                  <a:ext cx="317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" h="1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95" name="Google Shape;1195;p10"/>
                <p:cNvSpPr/>
                <p:nvPr/>
              </p:nvSpPr>
              <p:spPr>
                <a:xfrm>
                  <a:off x="8461375" y="1556326"/>
                  <a:ext cx="66675" cy="14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" h="17" extrusionOk="0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96" name="Google Shape;1196;p10"/>
                <p:cNvSpPr/>
                <p:nvPr/>
              </p:nvSpPr>
              <p:spPr>
                <a:xfrm>
                  <a:off x="1562100" y="1514475"/>
                  <a:ext cx="956310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30" h="75" extrusionOk="0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97" name="Google Shape;1197;p10"/>
                <p:cNvSpPr/>
                <p:nvPr/>
              </p:nvSpPr>
              <p:spPr>
                <a:xfrm>
                  <a:off x="7508875" y="1560020"/>
                  <a:ext cx="11112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3" extrusionOk="0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98" name="Google Shape;1198;p10"/>
                <p:cNvSpPr/>
                <p:nvPr/>
              </p:nvSpPr>
              <p:spPr>
                <a:xfrm>
                  <a:off x="5434013" y="1567405"/>
                  <a:ext cx="47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" extrusionOk="0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199" name="Google Shape;1199;p10"/>
                <p:cNvSpPr/>
                <p:nvPr/>
              </p:nvSpPr>
              <p:spPr>
                <a:xfrm>
                  <a:off x="9672638" y="1567405"/>
                  <a:ext cx="2540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" h="3" extrusionOk="0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200" name="Google Shape;1200;p10"/>
                <p:cNvSpPr/>
                <p:nvPr/>
              </p:nvSpPr>
              <p:spPr>
                <a:xfrm>
                  <a:off x="10966450" y="1529246"/>
                  <a:ext cx="3968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" h="3" extrusionOk="0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201" name="Google Shape;1201;p10"/>
                <p:cNvSpPr/>
                <p:nvPr/>
              </p:nvSpPr>
              <p:spPr>
                <a:xfrm>
                  <a:off x="11329988" y="1552634"/>
                  <a:ext cx="444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" h="3" extrusionOk="0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202" name="Google Shape;1202;p10"/>
                <p:cNvSpPr/>
                <p:nvPr/>
              </p:nvSpPr>
              <p:spPr>
                <a:xfrm>
                  <a:off x="11042650" y="1540325"/>
                  <a:ext cx="60325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" h="7" extrusionOk="0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203" name="Google Shape;1203;p10"/>
                <p:cNvSpPr/>
                <p:nvPr/>
              </p:nvSpPr>
              <p:spPr>
                <a:xfrm>
                  <a:off x="11106150" y="1542787"/>
                  <a:ext cx="2857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" extrusionOk="0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204" name="Google Shape;1204;p10"/>
                <p:cNvSpPr/>
                <p:nvPr/>
              </p:nvSpPr>
              <p:spPr>
                <a:xfrm>
                  <a:off x="10679113" y="1525554"/>
                  <a:ext cx="103187" cy="9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" h="12" extrusionOk="0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205" name="Google Shape;1205;p10"/>
                <p:cNvSpPr/>
                <p:nvPr/>
              </p:nvSpPr>
              <p:spPr>
                <a:xfrm>
                  <a:off x="11039475" y="1550172"/>
                  <a:ext cx="26987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" h="5" extrusionOk="0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206" name="Google Shape;1206;p10"/>
                <p:cNvSpPr/>
                <p:nvPr/>
              </p:nvSpPr>
              <p:spPr>
                <a:xfrm>
                  <a:off x="10841038" y="1548941"/>
                  <a:ext cx="587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" h="3" extrusionOk="0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207" name="Google Shape;1207;p10"/>
                <p:cNvSpPr/>
                <p:nvPr/>
              </p:nvSpPr>
              <p:spPr>
                <a:xfrm>
                  <a:off x="10899775" y="1550172"/>
                  <a:ext cx="3651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" h="1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208" name="Google Shape;1208;p10"/>
                <p:cNvSpPr/>
                <p:nvPr/>
              </p:nvSpPr>
              <p:spPr>
                <a:xfrm>
                  <a:off x="10958513" y="1555096"/>
                  <a:ext cx="46037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" h="1" extrusionOk="0">
                      <a:moveTo>
                        <a:pt x="47" y="0"/>
                      </a:moveTo>
                      <a:lnTo>
                        <a:pt x="47" y="0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209" name="Google Shape;1209;p10"/>
                <p:cNvSpPr/>
                <p:nvPr/>
              </p:nvSpPr>
              <p:spPr>
                <a:xfrm>
                  <a:off x="10304463" y="1548941"/>
                  <a:ext cx="61912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4" extrusionOk="0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210" name="Google Shape;1210;p10"/>
                <p:cNvSpPr/>
                <p:nvPr/>
              </p:nvSpPr>
              <p:spPr>
                <a:xfrm>
                  <a:off x="10483850" y="1557558"/>
                  <a:ext cx="23812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7" extrusionOk="0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211" name="Google Shape;1211;p10"/>
                <p:cNvSpPr/>
                <p:nvPr/>
              </p:nvSpPr>
              <p:spPr>
                <a:xfrm>
                  <a:off x="10291763" y="1563712"/>
                  <a:ext cx="11747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4" extrusionOk="0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212" name="Google Shape;1212;p10"/>
                <p:cNvSpPr/>
                <p:nvPr/>
              </p:nvSpPr>
              <p:spPr>
                <a:xfrm>
                  <a:off x="9621838" y="1546479"/>
                  <a:ext cx="11112" cy="8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0" extrusionOk="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213" name="Google Shape;1213;p10"/>
                <p:cNvSpPr/>
                <p:nvPr/>
              </p:nvSpPr>
              <p:spPr>
                <a:xfrm>
                  <a:off x="8951913" y="1568636"/>
                  <a:ext cx="96837" cy="8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" h="10" extrusionOk="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214" name="Google Shape;1214;p10"/>
                <p:cNvSpPr/>
                <p:nvPr/>
              </p:nvSpPr>
              <p:spPr>
                <a:xfrm>
                  <a:off x="9005888" y="1566174"/>
                  <a:ext cx="17462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" h="2" extrusionOk="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215" name="Google Shape;1215;p10"/>
                <p:cNvSpPr/>
                <p:nvPr/>
              </p:nvSpPr>
              <p:spPr>
                <a:xfrm>
                  <a:off x="1587500" y="1516937"/>
                  <a:ext cx="38100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" h="4" extrusionOk="0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216" name="Google Shape;1216;p10"/>
                <p:cNvSpPr/>
                <p:nvPr/>
              </p:nvSpPr>
              <p:spPr>
                <a:xfrm>
                  <a:off x="1522413" y="1519399"/>
                  <a:ext cx="3016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6" extrusionOk="0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217" name="Google Shape;1217;p10"/>
                <p:cNvSpPr/>
                <p:nvPr/>
              </p:nvSpPr>
              <p:spPr>
                <a:xfrm>
                  <a:off x="6650038" y="1573559"/>
                  <a:ext cx="33337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" h="4" extrusionOk="0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218" name="Google Shape;1218;p10"/>
                <p:cNvSpPr/>
                <p:nvPr/>
              </p:nvSpPr>
              <p:spPr>
                <a:xfrm>
                  <a:off x="6162675" y="1566174"/>
                  <a:ext cx="15875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6" extrusionOk="0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  <p:sp>
              <p:nvSpPr>
                <p:cNvPr id="1219" name="Google Shape;1219;p10"/>
                <p:cNvSpPr/>
                <p:nvPr/>
              </p:nvSpPr>
              <p:spPr>
                <a:xfrm>
                  <a:off x="5738813" y="1571097"/>
                  <a:ext cx="60325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" h="8" extrusionOk="0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orbel"/>
                    <a:ea typeface="Corbel"/>
                    <a:cs typeface="Corbel"/>
                    <a:sym typeface="Corbel"/>
                  </a:endParaRPr>
                </a:p>
              </p:txBody>
            </p:sp>
          </p:grpSp>
        </p:grpSp>
      </p:grpSp>
      <p:sp>
        <p:nvSpPr>
          <p:cNvPr id="1220" name="Google Shape;1220;p10"/>
          <p:cNvSpPr txBox="1">
            <a:spLocks noGrp="1"/>
          </p:cNvSpPr>
          <p:nvPr>
            <p:ph type="ftr" idx="11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21" name="Google Shape;1221;p10"/>
          <p:cNvSpPr txBox="1">
            <a:spLocks noGrp="1"/>
          </p:cNvSpPr>
          <p:nvPr>
            <p:ph type="dt" idx="10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22" name="Google Shape;1222;p10"/>
          <p:cNvSpPr txBox="1">
            <a:spLocks noGrp="1"/>
          </p:cNvSpPr>
          <p:nvPr>
            <p:ph type="sldNum" idx="12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nsolas"/>
              <a:buNone/>
              <a:defRPr sz="3200" b="0" i="0" u="none" strike="noStrike" cap="non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nsolas"/>
              <a:buChar char="–"/>
              <a:defRPr sz="2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▪"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nsolas"/>
              <a:buChar char="–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nsolas"/>
              <a:buChar char="–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nsolas"/>
              <a:buChar char="–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p13"/>
          <p:cNvSpPr txBox="1">
            <a:spLocks noGrp="1"/>
          </p:cNvSpPr>
          <p:nvPr>
            <p:ph type="ctrTitle"/>
          </p:nvPr>
        </p:nvSpPr>
        <p:spPr>
          <a:xfrm>
            <a:off x="0" y="124494"/>
            <a:ext cx="8253351" cy="1677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onsolas"/>
              <a:buNone/>
            </a:pPr>
            <a:r>
              <a:rPr lang="it-IT" sz="5400" b="0" i="0" u="none" strike="noStrike" cap="none" dirty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ITT «G. </a:t>
            </a:r>
            <a:r>
              <a:rPr lang="it-IT" sz="5400" b="0" i="0" u="none" strike="noStrike" cap="none" dirty="0" err="1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Malafarina</a:t>
            </a:r>
            <a:r>
              <a:rPr lang="it-IT" sz="5400" b="0" i="0" u="none" strike="noStrike" cap="none" dirty="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»</a:t>
            </a:r>
            <a:endParaRPr sz="5400" b="0" i="0" u="none" strike="noStrike" cap="none" dirty="0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391" name="Google Shape;1391;p13"/>
          <p:cNvSpPr txBox="1"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77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it-IT" sz="2400" b="0" i="0" u="none" strike="noStrike" cap="none" dirty="0" err="1" smtClean="0">
                <a:solidFill>
                  <a:schemeClr val="lt1"/>
                </a:solidFill>
                <a:latin typeface="Castellar" panose="020A0402060406010301" pitchFamily="18" charset="0"/>
                <a:sym typeface="Corbel"/>
              </a:rPr>
              <a:t>We</a:t>
            </a:r>
            <a:r>
              <a:rPr lang="it-IT" sz="2400" b="0" i="0" u="none" strike="noStrike" cap="none" dirty="0" smtClean="0">
                <a:solidFill>
                  <a:schemeClr val="lt1"/>
                </a:solidFill>
                <a:latin typeface="Castellar" panose="020A0402060406010301" pitchFamily="18" charset="0"/>
                <a:sym typeface="Corbel"/>
              </a:rPr>
              <a:t> </a:t>
            </a:r>
            <a:r>
              <a:rPr lang="it-IT" sz="2400" b="0" i="0" u="none" strike="noStrike" cap="none" dirty="0" err="1" smtClean="0">
                <a:solidFill>
                  <a:schemeClr val="lt1"/>
                </a:solidFill>
                <a:latin typeface="Castellar" panose="020A0402060406010301" pitchFamily="18" charset="0"/>
                <a:sym typeface="Corbel"/>
              </a:rPr>
              <a:t>Enjoy</a:t>
            </a:r>
            <a:r>
              <a:rPr lang="it-IT" sz="2400" b="0" i="0" u="none" strike="noStrike" cap="none" dirty="0" smtClean="0">
                <a:solidFill>
                  <a:schemeClr val="lt1"/>
                </a:solidFill>
                <a:latin typeface="Castellar" panose="020A0402060406010301" pitchFamily="18" charset="0"/>
                <a:sym typeface="Corbel"/>
              </a:rPr>
              <a:t> </a:t>
            </a:r>
            <a:r>
              <a:rPr lang="it-IT" sz="2400" b="0" i="0" u="none" strike="noStrike" cap="none" dirty="0" err="1" smtClean="0">
                <a:solidFill>
                  <a:schemeClr val="lt1"/>
                </a:solidFill>
                <a:latin typeface="Castellar" panose="020A0402060406010301" pitchFamily="18" charset="0"/>
                <a:sym typeface="Corbel"/>
              </a:rPr>
              <a:t>our</a:t>
            </a:r>
            <a:r>
              <a:rPr lang="it-IT" sz="2400" b="0" i="0" u="none" strike="noStrike" cap="none" dirty="0" smtClean="0">
                <a:solidFill>
                  <a:schemeClr val="lt1"/>
                </a:solidFill>
                <a:latin typeface="Castellar" panose="020A0402060406010301" pitchFamily="18" charset="0"/>
                <a:sym typeface="Corbel"/>
              </a:rPr>
              <a:t> </a:t>
            </a:r>
            <a:r>
              <a:rPr lang="it-IT" sz="2400" b="0" i="0" u="none" strike="noStrike" cap="none" dirty="0" err="1" smtClean="0">
                <a:solidFill>
                  <a:schemeClr val="lt1"/>
                </a:solidFill>
                <a:latin typeface="Castellar" panose="020A0402060406010301" pitchFamily="18" charset="0"/>
                <a:sym typeface="Corbel"/>
              </a:rPr>
              <a:t>school</a:t>
            </a:r>
            <a:endParaRPr lang="it-IT" sz="2400" b="0" i="0" u="none" strike="noStrike" cap="none" dirty="0" smtClean="0">
              <a:solidFill>
                <a:schemeClr val="lt1"/>
              </a:solidFill>
              <a:latin typeface="Castellar" panose="020A0402060406010301" pitchFamily="18" charset="0"/>
              <a:sym typeface="Corbel"/>
            </a:endParaRPr>
          </a:p>
          <a:p>
            <a:pPr marL="0" lvl="0" indent="0" algn="ctr"/>
            <a:r>
              <a:rPr lang="en-US" dirty="0">
                <a:latin typeface="Castellar" panose="020A0402060406010301" pitchFamily="18" charset="0"/>
              </a:rPr>
              <a:t>We listen to each other in our school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lt1"/>
              </a:solidFill>
              <a:latin typeface="Castellar" panose="020A0402060406010301" pitchFamily="18" charset="0"/>
              <a:sym typeface="Corbel"/>
            </a:endParaRPr>
          </a:p>
        </p:txBody>
      </p:sp>
      <p:pic>
        <p:nvPicPr>
          <p:cNvPr id="1392" name="Google Shape;139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0136" y="2143700"/>
            <a:ext cx="8173174" cy="227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557" y="0"/>
            <a:ext cx="2858267" cy="2143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p14"/>
          <p:cNvSpPr txBox="1">
            <a:spLocks noGrp="1"/>
          </p:cNvSpPr>
          <p:nvPr>
            <p:ph type="title"/>
          </p:nvPr>
        </p:nvSpPr>
        <p:spPr>
          <a:xfrm>
            <a:off x="4136152" y="273092"/>
            <a:ext cx="3916498" cy="1020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/>
            <a:r>
              <a:rPr lang="it-IT" b="1" dirty="0" err="1">
                <a:latin typeface="Times New Roman"/>
                <a:ea typeface="Times New Roman"/>
                <a:cs typeface="Times New Roman"/>
                <a:sym typeface="Times New Roman"/>
              </a:rPr>
              <a:t>We</a:t>
            </a:r>
            <a:r>
              <a:rPr lang="it-IT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b="1" dirty="0" err="1">
                <a:latin typeface="Times New Roman"/>
                <a:ea typeface="Times New Roman"/>
                <a:cs typeface="Times New Roman"/>
                <a:sym typeface="Times New Roman"/>
              </a:rPr>
              <a:t>Enjoy</a:t>
            </a:r>
            <a:r>
              <a:rPr lang="it-IT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b="1" dirty="0" err="1">
                <a:latin typeface="Times New Roman"/>
                <a:ea typeface="Times New Roman"/>
                <a:cs typeface="Times New Roman"/>
                <a:sym typeface="Times New Roman"/>
              </a:rPr>
              <a:t>our</a:t>
            </a:r>
            <a:r>
              <a:rPr lang="it-IT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b="1" dirty="0" err="1">
                <a:latin typeface="Times New Roman"/>
                <a:ea typeface="Times New Roman"/>
                <a:cs typeface="Times New Roman"/>
                <a:sym typeface="Times New Roman"/>
              </a:rPr>
              <a:t>school</a:t>
            </a:r>
            <a:r>
              <a:rPr lang="it-IT" b="1" dirty="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it-IT" b="1" dirty="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9" name="Google Shape;1399;p14"/>
          <p:cNvSpPr txBox="1">
            <a:spLocks noGrp="1"/>
          </p:cNvSpPr>
          <p:nvPr>
            <p:ph type="body" idx="1"/>
          </p:nvPr>
        </p:nvSpPr>
        <p:spPr>
          <a:xfrm>
            <a:off x="1522401" y="1877176"/>
            <a:ext cx="9144000" cy="105603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it-IT" dirty="0"/>
              <a:t>From 5 to 6 hours </a:t>
            </a:r>
            <a:r>
              <a:rPr lang="it-IT" dirty="0" smtClean="0"/>
              <a:t>(no </a:t>
            </a:r>
            <a:r>
              <a:rPr lang="it-IT" dirty="0" err="1"/>
              <a:t>counting</a:t>
            </a:r>
            <a:r>
              <a:rPr lang="it-IT" dirty="0"/>
              <a:t> </a:t>
            </a:r>
            <a:r>
              <a:rPr lang="it-IT" dirty="0" smtClean="0"/>
              <a:t> </a:t>
            </a:r>
            <a:r>
              <a:rPr lang="it-IT" dirty="0"/>
              <a:t>15 </a:t>
            </a:r>
            <a:r>
              <a:rPr lang="it-IT" dirty="0" smtClean="0"/>
              <a:t>minute-break and  </a:t>
            </a:r>
            <a:r>
              <a:rPr lang="it-IT" dirty="0" err="1"/>
              <a:t>evening</a:t>
            </a:r>
            <a:r>
              <a:rPr lang="it-IT" dirty="0"/>
              <a:t> </a:t>
            </a:r>
            <a:r>
              <a:rPr lang="it-IT" dirty="0" err="1"/>
              <a:t>projects</a:t>
            </a:r>
            <a:r>
              <a:rPr lang="it-IT" dirty="0"/>
              <a:t>),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 smtClean="0"/>
              <a:t>spend</a:t>
            </a:r>
            <a:r>
              <a:rPr lang="it-IT" dirty="0" smtClean="0"/>
              <a:t> </a:t>
            </a:r>
            <a:r>
              <a:rPr lang="it-IT" dirty="0"/>
              <a:t>the </a:t>
            </a:r>
            <a:r>
              <a:rPr lang="it-IT" dirty="0" err="1" smtClean="0"/>
              <a:t>whole</a:t>
            </a:r>
            <a:r>
              <a:rPr lang="it-IT" dirty="0" smtClean="0"/>
              <a:t> </a:t>
            </a:r>
            <a:r>
              <a:rPr lang="it-IT" dirty="0"/>
              <a:t>time </a:t>
            </a:r>
            <a:r>
              <a:rPr lang="it-IT" dirty="0" smtClean="0"/>
              <a:t>in </a:t>
            </a:r>
            <a:r>
              <a:rPr lang="it-IT" dirty="0" err="1" smtClean="0"/>
              <a:t>class</a:t>
            </a:r>
            <a:r>
              <a:rPr lang="it-IT" dirty="0" smtClean="0"/>
              <a:t>. </a:t>
            </a:r>
            <a:endParaRPr dirty="0"/>
          </a:p>
        </p:txBody>
      </p:sp>
      <p:pic>
        <p:nvPicPr>
          <p:cNvPr id="1400" name="Google Shape;140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1438" y="3078675"/>
            <a:ext cx="6096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Google Shape;1406;p15"/>
          <p:cNvSpPr txBox="1"/>
          <p:nvPr/>
        </p:nvSpPr>
        <p:spPr>
          <a:xfrm>
            <a:off x="261257" y="389775"/>
            <a:ext cx="5139618" cy="106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400" dirty="0" err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We’re</a:t>
            </a:r>
            <a:r>
              <a:rPr lang="it-IT" sz="240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it-IT" sz="2400" dirty="0" err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allowed</a:t>
            </a:r>
            <a:r>
              <a:rPr lang="it-IT" sz="240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it-IT" sz="2400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it-IT" sz="240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 personal break </a:t>
            </a:r>
            <a:r>
              <a:rPr lang="it-IT" sz="2400" dirty="0" err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during</a:t>
            </a:r>
            <a:r>
              <a:rPr lang="it-IT" sz="240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the </a:t>
            </a:r>
            <a:r>
              <a:rPr lang="it-IT" sz="2400" dirty="0" err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lesson</a:t>
            </a:r>
            <a:r>
              <a:rPr lang="it-IT" sz="240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it-IT" sz="2400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(just a </a:t>
            </a:r>
            <a:r>
              <a:rPr lang="it-IT" sz="2400" dirty="0" err="1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few</a:t>
            </a:r>
            <a:r>
              <a:rPr lang="it-IT" sz="2400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minutes)</a:t>
            </a:r>
            <a:endParaRPr dirty="0"/>
          </a:p>
        </p:txBody>
      </p:sp>
      <p:pic>
        <p:nvPicPr>
          <p:cNvPr id="1407" name="Google Shape;140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3700" y="1451600"/>
            <a:ext cx="4964701" cy="2779073"/>
          </a:xfrm>
          <a:prstGeom prst="rect">
            <a:avLst/>
          </a:prstGeom>
          <a:noFill/>
          <a:ln>
            <a:noFill/>
          </a:ln>
        </p:spPr>
      </p:pic>
      <p:sp>
        <p:nvSpPr>
          <p:cNvPr id="1408" name="Google Shape;1408;p15"/>
          <p:cNvSpPr txBox="1"/>
          <p:nvPr/>
        </p:nvSpPr>
        <p:spPr>
          <a:xfrm>
            <a:off x="6347600" y="1451600"/>
            <a:ext cx="5419500" cy="1149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400" dirty="0" err="1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Yet</a:t>
            </a:r>
            <a:r>
              <a:rPr lang="it-IT" sz="2400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it-IT" sz="2400" dirty="0" err="1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all</a:t>
            </a:r>
            <a:r>
              <a:rPr lang="it-IT" sz="2400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it-IT" sz="2400" dirty="0" err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this</a:t>
            </a:r>
            <a:r>
              <a:rPr lang="it-IT" sz="240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it-IT" sz="2400" dirty="0" err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combined</a:t>
            </a:r>
            <a:r>
              <a:rPr lang="it-IT" sz="240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with </a:t>
            </a:r>
            <a:r>
              <a:rPr lang="it-IT" sz="2400" dirty="0" err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lab’s</a:t>
            </a:r>
            <a:r>
              <a:rPr lang="it-IT" sz="240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it-IT" sz="2400" dirty="0" err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activity</a:t>
            </a:r>
            <a:r>
              <a:rPr lang="it-IT" sz="240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it-IT" sz="2400" dirty="0" err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make</a:t>
            </a:r>
            <a:r>
              <a:rPr lang="it-IT" sz="240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the </a:t>
            </a:r>
            <a:r>
              <a:rPr lang="it-IT" sz="2400" dirty="0" err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day</a:t>
            </a:r>
            <a:r>
              <a:rPr lang="it-IT" sz="240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it-IT" sz="2400" dirty="0" err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enjoyable</a:t>
            </a:r>
            <a:r>
              <a:rPr lang="it-IT" sz="240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  <a:endParaRPr dirty="0"/>
          </a:p>
        </p:txBody>
      </p:sp>
      <p:pic>
        <p:nvPicPr>
          <p:cNvPr id="1409" name="Google Shape;140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4539" y="3042325"/>
            <a:ext cx="5625626" cy="3164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16"/>
          <p:cNvSpPr txBox="1">
            <a:spLocks noGrp="1"/>
          </p:cNvSpPr>
          <p:nvPr>
            <p:ph type="title"/>
          </p:nvPr>
        </p:nvSpPr>
        <p:spPr>
          <a:xfrm>
            <a:off x="510889" y="256088"/>
            <a:ext cx="9144000" cy="10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onsolas"/>
              <a:buNone/>
            </a:pPr>
            <a:r>
              <a:rPr lang="it-IT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What</a:t>
            </a:r>
            <a:r>
              <a:rPr lang="it-IT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3600" b="1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about</a:t>
            </a:r>
            <a:r>
              <a:rPr lang="it-IT" sz="36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relationships</a:t>
            </a:r>
            <a:r>
              <a:rPr lang="it-IT" sz="3600" b="1" dirty="0"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sz="36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5" name="Google Shape;1415;p16"/>
          <p:cNvSpPr txBox="1">
            <a:spLocks noGrp="1"/>
          </p:cNvSpPr>
          <p:nvPr>
            <p:ph type="body" idx="1"/>
          </p:nvPr>
        </p:nvSpPr>
        <p:spPr>
          <a:xfrm>
            <a:off x="7920840" y="2505694"/>
            <a:ext cx="3942609" cy="2989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just">
              <a:spcBef>
                <a:spcPts val="0"/>
              </a:spcBef>
              <a:buSzPts val="3000"/>
            </a:pPr>
            <a:r>
              <a:rPr lang="it-IT" sz="3000" b="0" i="0" u="none" strike="noStrike" cap="none" dirty="0" err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All</a:t>
            </a:r>
            <a:r>
              <a:rPr lang="it-IT" sz="3000" b="0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it-IT" sz="3000" b="0" i="0" u="none" strike="noStrike" cap="none" dirty="0" err="1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students</a:t>
            </a:r>
            <a:r>
              <a:rPr lang="it-IT" sz="3000" b="0" i="0" u="none" strike="noStrike" cap="none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it-IT" sz="3000" b="0" i="0" u="none" strike="noStrike" cap="none" dirty="0" err="1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have</a:t>
            </a:r>
            <a:r>
              <a:rPr lang="it-IT" sz="3000" b="0" i="0" u="none" strike="noStrike" cap="none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it-IT" sz="3000" b="0" i="0" u="none" strike="noStrike" cap="none" dirty="0" err="1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peaceful</a:t>
            </a:r>
            <a:r>
              <a:rPr lang="it-IT" sz="3000" b="0" i="0" u="none" strike="noStrike" cap="none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it-IT" sz="3000" b="0" i="0" u="none" strike="noStrike" cap="none" dirty="0" err="1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relationships</a:t>
            </a:r>
            <a:r>
              <a:rPr lang="it-IT" sz="3000" b="0" i="0" u="none" strike="noStrike" cap="none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it-IT" sz="3000" b="0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with </a:t>
            </a:r>
            <a:r>
              <a:rPr lang="it-IT" sz="3000" b="0" i="0" u="none" strike="noStrike" cap="none" dirty="0" err="1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each</a:t>
            </a:r>
            <a:r>
              <a:rPr lang="it-IT" sz="3000" b="0" i="0" u="none" strike="noStrike" cap="none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it-IT" sz="3000" b="0" i="0" u="none" strike="noStrike" cap="none" dirty="0" err="1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others</a:t>
            </a:r>
            <a:r>
              <a:rPr lang="it-IT" sz="3000" b="0" i="0" u="none" strike="noStrike" cap="none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. School </a:t>
            </a:r>
            <a:r>
              <a:rPr lang="en-US" sz="3000" dirty="0"/>
              <a:t> </a:t>
            </a:r>
            <a:r>
              <a:rPr lang="en-US" sz="3000" dirty="0" smtClean="0"/>
              <a:t>staff promotes social </a:t>
            </a:r>
            <a:r>
              <a:rPr lang="en-US" sz="3000" dirty="0"/>
              <a:t>support </a:t>
            </a:r>
            <a:r>
              <a:rPr lang="en-US" sz="3000" dirty="0" smtClean="0"/>
              <a:t>breaking  </a:t>
            </a:r>
            <a:r>
              <a:rPr lang="en-US" sz="3000" dirty="0"/>
              <a:t>negative </a:t>
            </a:r>
            <a:r>
              <a:rPr lang="en-US" sz="3000" dirty="0" smtClean="0"/>
              <a:t>patterns</a:t>
            </a:r>
            <a:endParaRPr sz="3000" b="0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416" name="Google Shape;1416;p1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408" b="2407"/>
          <a:stretch/>
        </p:blipFill>
        <p:spPr>
          <a:xfrm>
            <a:off x="1745838" y="1884311"/>
            <a:ext cx="5669280" cy="4041648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17"/>
          <p:cNvSpPr txBox="1">
            <a:spLocks noGrp="1"/>
          </p:cNvSpPr>
          <p:nvPr>
            <p:ph type="body" idx="1"/>
          </p:nvPr>
        </p:nvSpPr>
        <p:spPr>
          <a:xfrm>
            <a:off x="261257" y="1443568"/>
            <a:ext cx="3871355" cy="4989676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just">
              <a:buSzPts val="3000"/>
            </a:pPr>
            <a:r>
              <a:rPr lang="it-IT" sz="3000" dirty="0" err="1" smtClean="0"/>
              <a:t>Relationships</a:t>
            </a:r>
            <a:r>
              <a:rPr lang="it-IT" sz="3000" dirty="0" smtClean="0"/>
              <a:t> </a:t>
            </a:r>
            <a:r>
              <a:rPr lang="it-IT" sz="3000" dirty="0" err="1"/>
              <a:t>between</a:t>
            </a:r>
            <a:r>
              <a:rPr lang="it-IT" sz="3000" dirty="0"/>
              <a:t> </a:t>
            </a:r>
            <a:r>
              <a:rPr lang="it-IT" sz="3000" dirty="0" err="1"/>
              <a:t>teachers</a:t>
            </a:r>
            <a:r>
              <a:rPr lang="it-IT" sz="3000" dirty="0"/>
              <a:t> and </a:t>
            </a:r>
            <a:r>
              <a:rPr lang="it-IT" sz="3000" dirty="0" err="1"/>
              <a:t>students</a:t>
            </a:r>
            <a:r>
              <a:rPr lang="it-IT" sz="3000" dirty="0"/>
              <a:t> </a:t>
            </a:r>
            <a:r>
              <a:rPr lang="it-IT" sz="3000" dirty="0" smtClean="0"/>
              <a:t>are </a:t>
            </a:r>
            <a:r>
              <a:rPr lang="it-IT" sz="3000" dirty="0" err="1" smtClean="0"/>
              <a:t>satisfying</a:t>
            </a:r>
            <a:r>
              <a:rPr lang="it-IT" sz="3000" dirty="0" smtClean="0"/>
              <a:t> </a:t>
            </a:r>
            <a:r>
              <a:rPr lang="it-IT" sz="3000" dirty="0" err="1" smtClean="0"/>
              <a:t>too</a:t>
            </a:r>
            <a:r>
              <a:rPr lang="it-IT" sz="3000" dirty="0" smtClean="0"/>
              <a:t>. Teachers </a:t>
            </a:r>
            <a:r>
              <a:rPr lang="it-IT" sz="3000" dirty="0" err="1"/>
              <a:t>s</a:t>
            </a:r>
            <a:r>
              <a:rPr lang="it-IT" sz="3000" dirty="0" err="1" smtClean="0"/>
              <a:t>uccessfully</a:t>
            </a:r>
            <a:r>
              <a:rPr lang="it-IT" sz="3000" dirty="0" smtClean="0"/>
              <a:t> </a:t>
            </a:r>
            <a:r>
              <a:rPr lang="it-IT" sz="3000" dirty="0" err="1" smtClean="0"/>
              <a:t>enhance</a:t>
            </a:r>
            <a:r>
              <a:rPr lang="it-IT" sz="3000" dirty="0" smtClean="0"/>
              <a:t> </a:t>
            </a:r>
            <a:r>
              <a:rPr lang="it-IT" sz="3000" dirty="0" err="1" smtClean="0"/>
              <a:t>appreciation</a:t>
            </a:r>
            <a:r>
              <a:rPr lang="it-IT" sz="3000" dirty="0" smtClean="0"/>
              <a:t> </a:t>
            </a:r>
            <a:r>
              <a:rPr lang="it-IT" sz="3000" dirty="0" err="1" smtClean="0"/>
              <a:t>both</a:t>
            </a:r>
            <a:r>
              <a:rPr lang="it-IT" sz="3000" dirty="0" smtClean="0"/>
              <a:t> for </a:t>
            </a:r>
            <a:r>
              <a:rPr lang="it-IT" sz="3000" dirty="0" err="1" smtClean="0"/>
              <a:t>subjects</a:t>
            </a:r>
            <a:r>
              <a:rPr lang="it-IT" sz="3000" dirty="0" smtClean="0"/>
              <a:t> and for moral </a:t>
            </a:r>
            <a:r>
              <a:rPr lang="it-IT" sz="3000" dirty="0" err="1" smtClean="0"/>
              <a:t>values</a:t>
            </a:r>
            <a:r>
              <a:rPr lang="it-IT" sz="3000" dirty="0" smtClean="0"/>
              <a:t>.  </a:t>
            </a:r>
            <a:r>
              <a:rPr lang="it-IT" sz="3000" dirty="0" err="1" smtClean="0"/>
              <a:t>Even</a:t>
            </a:r>
            <a:r>
              <a:rPr lang="it-IT" sz="3000" dirty="0" smtClean="0"/>
              <a:t> the </a:t>
            </a:r>
            <a:r>
              <a:rPr lang="it-IT" sz="3000" dirty="0" err="1" smtClean="0"/>
              <a:t>school</a:t>
            </a:r>
            <a:r>
              <a:rPr lang="it-IT" sz="3000" dirty="0" smtClean="0"/>
              <a:t> </a:t>
            </a:r>
            <a:r>
              <a:rPr lang="it-IT" sz="3000" dirty="0" err="1" smtClean="0"/>
              <a:t>itself</a:t>
            </a:r>
            <a:r>
              <a:rPr lang="it-IT" sz="3000" dirty="0" smtClean="0"/>
              <a:t> with </a:t>
            </a:r>
            <a:r>
              <a:rPr lang="it-IT" sz="3000" dirty="0" err="1" smtClean="0"/>
              <a:t>its</a:t>
            </a:r>
            <a:r>
              <a:rPr lang="it-IT" sz="3000" dirty="0"/>
              <a:t>  </a:t>
            </a:r>
            <a:r>
              <a:rPr lang="it-IT" sz="3000" dirty="0" err="1" smtClean="0"/>
              <a:t>warm</a:t>
            </a:r>
            <a:r>
              <a:rPr lang="it-IT" sz="3000" dirty="0" smtClean="0"/>
              <a:t> and  </a:t>
            </a:r>
            <a:r>
              <a:rPr lang="it-IT" sz="3000" dirty="0" err="1"/>
              <a:t>comfortable</a:t>
            </a:r>
            <a:r>
              <a:rPr lang="it-IT" sz="3000" dirty="0"/>
              <a:t> </a:t>
            </a:r>
            <a:r>
              <a:rPr lang="it-IT" sz="3000" dirty="0" err="1" smtClean="0"/>
              <a:t>environments</a:t>
            </a:r>
            <a:r>
              <a:rPr lang="it-IT" sz="3000" dirty="0" smtClean="0"/>
              <a:t> </a:t>
            </a:r>
            <a:r>
              <a:rPr lang="it-IT" sz="3000" dirty="0" err="1" smtClean="0"/>
              <a:t>infuses</a:t>
            </a:r>
            <a:r>
              <a:rPr lang="it-IT" sz="3000" dirty="0" smtClean="0"/>
              <a:t> positive </a:t>
            </a:r>
            <a:r>
              <a:rPr lang="it-IT" sz="3000" dirty="0" err="1" smtClean="0"/>
              <a:t>energy</a:t>
            </a:r>
            <a:endParaRPr sz="3000" dirty="0"/>
          </a:p>
        </p:txBody>
      </p:sp>
      <p:pic>
        <p:nvPicPr>
          <p:cNvPr id="1423" name="Google Shape;142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0575" y="1856024"/>
            <a:ext cx="5595337" cy="4164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p18"/>
          <p:cNvSpPr txBox="1">
            <a:spLocks noGrp="1"/>
          </p:cNvSpPr>
          <p:nvPr>
            <p:ph type="title"/>
          </p:nvPr>
        </p:nvSpPr>
        <p:spPr>
          <a:xfrm>
            <a:off x="1522426" y="265363"/>
            <a:ext cx="9144000" cy="10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/>
            <a:r>
              <a:rPr lang="en-US" b="1" dirty="0"/>
              <a:t>We listen to each other in our school</a:t>
            </a:r>
          </a:p>
        </p:txBody>
      </p:sp>
      <p:pic>
        <p:nvPicPr>
          <p:cNvPr id="1429" name="Google Shape;1429;p1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4285" r="14285"/>
          <a:stretch/>
        </p:blipFill>
        <p:spPr>
          <a:xfrm>
            <a:off x="1745838" y="1884311"/>
            <a:ext cx="5669280" cy="4041648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1430" name="Google Shape;1430;p18"/>
          <p:cNvSpPr txBox="1">
            <a:spLocks noGrp="1"/>
          </p:cNvSpPr>
          <p:nvPr>
            <p:ph type="body" idx="1"/>
          </p:nvPr>
        </p:nvSpPr>
        <p:spPr>
          <a:xfrm>
            <a:off x="7868268" y="3194462"/>
            <a:ext cx="3743736" cy="2731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just">
              <a:spcBef>
                <a:spcPts val="0"/>
              </a:spcBef>
              <a:buSzPts val="2400"/>
            </a:pPr>
            <a:r>
              <a:rPr lang="it-IT" sz="2400" dirty="0" err="1" smtClean="0"/>
              <a:t>Dialogue</a:t>
            </a:r>
            <a:r>
              <a:rPr lang="it-IT" sz="2400" dirty="0" smtClean="0"/>
              <a:t> </a:t>
            </a:r>
            <a:r>
              <a:rPr lang="it-IT" sz="2400" dirty="0" err="1" smtClean="0"/>
              <a:t>plays</a:t>
            </a:r>
            <a:r>
              <a:rPr lang="it-IT" sz="2400" dirty="0" smtClean="0"/>
              <a:t> an </a:t>
            </a:r>
            <a:r>
              <a:rPr lang="it-IT" sz="2400" b="0" i="0" u="none" strike="noStrike" cap="none" dirty="0" err="1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important</a:t>
            </a:r>
            <a:r>
              <a:rPr lang="it-IT" sz="2400" b="0" i="0" u="none" strike="noStrike" cap="none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 </a:t>
            </a:r>
            <a:r>
              <a:rPr lang="it-IT" sz="2400" b="0" i="0" u="none" strike="noStrike" cap="none" dirty="0" err="1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role</a:t>
            </a:r>
            <a:r>
              <a:rPr lang="it-IT" sz="2400" b="0" i="0" u="none" strike="noStrike" cap="none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in </a:t>
            </a:r>
            <a:r>
              <a:rPr lang="it-IT" sz="2400" b="0" i="0" u="none" strike="noStrike" cap="none" dirty="0" err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our</a:t>
            </a:r>
            <a:r>
              <a:rPr lang="it-IT" sz="2400" b="0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it-IT" sz="2400" b="0" i="0" u="none" strike="noStrike" cap="none" dirty="0" err="1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school</a:t>
            </a:r>
            <a:r>
              <a:rPr lang="it-IT" sz="2400" b="1" i="1" dirty="0"/>
              <a:t> </a:t>
            </a:r>
            <a:r>
              <a:rPr lang="it-IT" sz="2400" b="1" i="1" dirty="0" err="1"/>
              <a:t>e</a:t>
            </a:r>
            <a:r>
              <a:rPr lang="it-IT" sz="2400" b="1" i="1" dirty="0" err="1" smtClean="0"/>
              <a:t>ven</a:t>
            </a:r>
            <a:r>
              <a:rPr lang="it-IT" sz="2400" b="1" i="1" dirty="0" smtClean="0"/>
              <a:t> </a:t>
            </a:r>
            <a:r>
              <a:rPr lang="it-IT" sz="2400" b="1" i="1" dirty="0" err="1" smtClean="0"/>
              <a:t>if</a:t>
            </a:r>
            <a:r>
              <a:rPr lang="it-IT" sz="2400" b="1" i="1" dirty="0" smtClean="0"/>
              <a:t> </a:t>
            </a:r>
            <a:r>
              <a:rPr lang="it-IT" sz="2400" b="0" i="0" u="none" strike="noStrike" cap="none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it-IT" sz="2400" dirty="0" err="1"/>
              <a:t>s</a:t>
            </a:r>
            <a:r>
              <a:rPr lang="it-IT" sz="2400" dirty="0" err="1" smtClean="0"/>
              <a:t>ometimes</a:t>
            </a:r>
            <a:r>
              <a:rPr lang="it-IT" sz="2400" dirty="0" smtClean="0"/>
              <a:t> </a:t>
            </a:r>
            <a:r>
              <a:rPr lang="it-IT" sz="2400" dirty="0"/>
              <a:t>the </a:t>
            </a:r>
            <a:r>
              <a:rPr lang="it-IT" sz="2400" dirty="0" err="1"/>
              <a:t>listener</a:t>
            </a:r>
            <a:r>
              <a:rPr lang="it-IT" sz="2400" dirty="0"/>
              <a:t> </a:t>
            </a:r>
            <a:r>
              <a:rPr lang="it-IT" sz="2400" dirty="0" err="1" smtClean="0"/>
              <a:t>wants</a:t>
            </a:r>
            <a:r>
              <a:rPr lang="it-IT" sz="2400" dirty="0" smtClean="0"/>
              <a:t> </a:t>
            </a:r>
            <a:r>
              <a:rPr lang="it-IT" sz="2400" dirty="0"/>
              <a:t>to be the </a:t>
            </a:r>
            <a:r>
              <a:rPr lang="it-IT" sz="2400" dirty="0" smtClean="0"/>
              <a:t>speaker </a:t>
            </a:r>
            <a:r>
              <a:rPr lang="it-IT" sz="2400" dirty="0" err="1" smtClean="0"/>
              <a:t>too</a:t>
            </a:r>
            <a:r>
              <a:rPr lang="it-IT" sz="2400" dirty="0" smtClean="0"/>
              <a:t>….</a:t>
            </a:r>
            <a:r>
              <a:rPr lang="en-US" sz="2400" dirty="0"/>
              <a:t> We’re not </a:t>
            </a:r>
            <a:r>
              <a:rPr lang="en-US" sz="2400" dirty="0" smtClean="0"/>
              <a:t>always on </a:t>
            </a:r>
            <a:r>
              <a:rPr lang="en-US" sz="2400" dirty="0"/>
              <a:t>the same </a:t>
            </a:r>
            <a:r>
              <a:rPr lang="en-US" sz="2400" dirty="0" smtClean="0"/>
              <a:t>wavelength but at the </a:t>
            </a:r>
            <a:r>
              <a:rPr lang="en-US" sz="2400" dirty="0"/>
              <a:t>end we get a stronger </a:t>
            </a:r>
            <a:r>
              <a:rPr lang="en-US" sz="2400" dirty="0" smtClean="0"/>
              <a:t>foothold.</a:t>
            </a:r>
            <a:endParaRPr sz="24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4913" y="1577587"/>
            <a:ext cx="4076700" cy="1123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Music for </a:t>
            </a:r>
            <a:r>
              <a:rPr lang="it-IT" dirty="0" err="1" smtClean="0"/>
              <a:t>interacting</a:t>
            </a:r>
            <a:endParaRPr lang="it-IT" dirty="0"/>
          </a:p>
        </p:txBody>
      </p:sp>
      <p:pic>
        <p:nvPicPr>
          <p:cNvPr id="5" name="Segnaposto immagine 4"/>
          <p:cNvPicPr>
            <a:picLocks noGrp="1" noChangeAspect="1"/>
          </p:cNvPicPr>
          <p:nvPr>
            <p:ph type="pic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0" r="10450"/>
          <a:stretch>
            <a:fillRect/>
          </a:stretch>
        </p:blipFill>
        <p:spPr/>
      </p:pic>
      <p:sp>
        <p:nvSpPr>
          <p:cNvPr id="4" name="Segnaposto testo 3"/>
          <p:cNvSpPr>
            <a:spLocks noGrp="1"/>
          </p:cNvSpPr>
          <p:nvPr>
            <p:ph type="body" idx="1"/>
          </p:nvPr>
        </p:nvSpPr>
        <p:spPr>
          <a:xfrm>
            <a:off x="8269940" y="3563470"/>
            <a:ext cx="3052484" cy="1219877"/>
          </a:xfrm>
        </p:spPr>
        <p:txBody>
          <a:bodyPr/>
          <a:lstStyle/>
          <a:p>
            <a:pPr indent="0" algn="just"/>
            <a:r>
              <a:rPr lang="en-US" dirty="0" smtClean="0"/>
              <a:t>Music </a:t>
            </a:r>
            <a:r>
              <a:rPr lang="en-US" dirty="0"/>
              <a:t>is a fundamental channel of </a:t>
            </a:r>
            <a:r>
              <a:rPr lang="en-US" dirty="0" smtClean="0"/>
              <a:t>communication, </a:t>
            </a:r>
            <a:r>
              <a:rPr lang="en-US" dirty="0"/>
              <a:t>since </a:t>
            </a:r>
            <a:r>
              <a:rPr lang="en-US" dirty="0" smtClean="0"/>
              <a:t>audience </a:t>
            </a:r>
            <a:r>
              <a:rPr lang="en-US" dirty="0"/>
              <a:t>forms an integral part of </a:t>
            </a:r>
            <a:r>
              <a:rPr lang="en-US"/>
              <a:t>the </a:t>
            </a:r>
            <a:r>
              <a:rPr lang="en-US" smtClean="0"/>
              <a:t>performance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5197" y="274638"/>
            <a:ext cx="3038475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14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p20"/>
          <p:cNvSpPr txBox="1">
            <a:spLocks noGrp="1"/>
          </p:cNvSpPr>
          <p:nvPr>
            <p:ph type="title"/>
          </p:nvPr>
        </p:nvSpPr>
        <p:spPr>
          <a:xfrm>
            <a:off x="1522426" y="274650"/>
            <a:ext cx="9743700" cy="1020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1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Does</a:t>
            </a:r>
            <a:r>
              <a:rPr lang="it-IT" sz="36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3600" b="1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all</a:t>
            </a:r>
            <a:r>
              <a:rPr lang="it-IT" sz="36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3600" b="1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this</a:t>
            </a:r>
            <a:r>
              <a:rPr lang="it-IT" sz="36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3600" b="1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mean</a:t>
            </a:r>
            <a:r>
              <a:rPr lang="it-IT" sz="36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3600" b="1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our</a:t>
            </a:r>
            <a:r>
              <a:rPr lang="it-IT" sz="36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3600" b="1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school</a:t>
            </a:r>
            <a:r>
              <a:rPr lang="it-IT" sz="36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3600" b="1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is</a:t>
            </a:r>
            <a:r>
              <a:rPr lang="it-IT" sz="36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perfect</a:t>
            </a:r>
            <a:r>
              <a:rPr lang="it-IT" sz="3600" b="1" dirty="0"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sz="36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4" name="Google Shape;1444;p20"/>
          <p:cNvSpPr txBox="1">
            <a:spLocks noGrp="1"/>
          </p:cNvSpPr>
          <p:nvPr>
            <p:ph type="body" idx="2"/>
          </p:nvPr>
        </p:nvSpPr>
        <p:spPr>
          <a:xfrm>
            <a:off x="1793173" y="2042635"/>
            <a:ext cx="3752603" cy="400601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it-IT" dirty="0"/>
              <a:t>Come on! </a:t>
            </a:r>
            <a:endParaRPr lang="it-IT" dirty="0" smtClean="0"/>
          </a:p>
          <a:p>
            <a:pPr marL="0" lvl="0" indent="0" algn="just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it-IT" dirty="0" err="1" smtClean="0"/>
              <a:t>Nothing</a:t>
            </a:r>
            <a:r>
              <a:rPr lang="it-IT" dirty="0" smtClean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perfect</a:t>
            </a:r>
            <a:r>
              <a:rPr lang="it-IT" dirty="0"/>
              <a:t>!</a:t>
            </a:r>
            <a:br>
              <a:rPr lang="it-IT" dirty="0"/>
            </a:br>
            <a:r>
              <a:rPr lang="it-IT" dirty="0" err="1"/>
              <a:t>Any</a:t>
            </a:r>
            <a:r>
              <a:rPr lang="it-IT" dirty="0"/>
              <a:t> </a:t>
            </a:r>
            <a:r>
              <a:rPr lang="it-IT" dirty="0" err="1"/>
              <a:t>place</a:t>
            </a:r>
            <a:r>
              <a:rPr lang="it-IT" dirty="0"/>
              <a:t> can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even</a:t>
            </a:r>
            <a:r>
              <a:rPr lang="it-IT" dirty="0"/>
              <a:t> a </a:t>
            </a:r>
            <a:r>
              <a:rPr lang="it-IT" dirty="0" err="1"/>
              <a:t>little</a:t>
            </a:r>
            <a:r>
              <a:rPr lang="it-IT" dirty="0"/>
              <a:t> </a:t>
            </a:r>
            <a:r>
              <a:rPr lang="it-IT" dirty="0" err="1"/>
              <a:t>issue</a:t>
            </a:r>
            <a:r>
              <a:rPr lang="it-IT" dirty="0"/>
              <a:t>, </a:t>
            </a:r>
            <a:r>
              <a:rPr lang="it-IT" dirty="0" err="1"/>
              <a:t>we’re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exempt</a:t>
            </a:r>
            <a:r>
              <a:rPr lang="it-IT" dirty="0"/>
              <a:t> from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 smtClean="0"/>
              <a:t>universal</a:t>
            </a:r>
            <a:r>
              <a:rPr lang="it-IT" dirty="0"/>
              <a:t> </a:t>
            </a:r>
            <a:r>
              <a:rPr lang="it-IT" dirty="0" smtClean="0"/>
              <a:t>law</a:t>
            </a:r>
            <a:r>
              <a:rPr lang="it-IT" dirty="0"/>
              <a:t>. </a:t>
            </a:r>
          </a:p>
          <a:p>
            <a:pPr marL="0" lvl="0" indent="0" algn="just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it-IT" dirty="0" err="1" smtClean="0"/>
              <a:t>But</a:t>
            </a:r>
            <a:r>
              <a:rPr lang="it-IT" dirty="0" smtClean="0"/>
              <a:t> </a:t>
            </a:r>
            <a:r>
              <a:rPr lang="it-IT" dirty="0" err="1"/>
              <a:t>remember</a:t>
            </a:r>
            <a:r>
              <a:rPr lang="it-IT" dirty="0"/>
              <a:t>, </a:t>
            </a:r>
            <a:r>
              <a:rPr lang="it-IT" b="1" dirty="0"/>
              <a:t>no </a:t>
            </a:r>
            <a:r>
              <a:rPr lang="it-IT" b="1" dirty="0" err="1"/>
              <a:t>matter</a:t>
            </a:r>
            <a:r>
              <a:rPr lang="it-IT" b="1" dirty="0"/>
              <a:t> </a:t>
            </a:r>
            <a:r>
              <a:rPr lang="it-IT" b="1" dirty="0" err="1"/>
              <a:t>what</a:t>
            </a:r>
            <a:r>
              <a:rPr lang="it-IT" b="1" dirty="0"/>
              <a:t> the </a:t>
            </a:r>
            <a:r>
              <a:rPr lang="it-IT" b="1" dirty="0" err="1"/>
              <a:t>obstacle</a:t>
            </a:r>
            <a:r>
              <a:rPr lang="it-IT" b="1" dirty="0"/>
              <a:t> </a:t>
            </a:r>
            <a:r>
              <a:rPr lang="it-IT" b="1" dirty="0" err="1"/>
              <a:t>is</a:t>
            </a:r>
            <a:r>
              <a:rPr lang="it-IT" b="1" dirty="0"/>
              <a:t>, </a:t>
            </a:r>
            <a:r>
              <a:rPr lang="it-IT" b="1" dirty="0" err="1"/>
              <a:t>we</a:t>
            </a:r>
            <a:r>
              <a:rPr lang="it-IT" b="1" dirty="0"/>
              <a:t> </a:t>
            </a:r>
            <a:r>
              <a:rPr lang="it-IT" b="1" dirty="0" err="1"/>
              <a:t>will</a:t>
            </a:r>
            <a:r>
              <a:rPr lang="it-IT" b="1" dirty="0"/>
              <a:t> </a:t>
            </a:r>
            <a:r>
              <a:rPr lang="it-IT" b="1" dirty="0" err="1"/>
              <a:t>find</a:t>
            </a:r>
            <a:r>
              <a:rPr lang="it-IT" b="1" dirty="0"/>
              <a:t> a way to </a:t>
            </a:r>
            <a:r>
              <a:rPr lang="it-IT" b="1" dirty="0" err="1" smtClean="0"/>
              <a:t>overcome</a:t>
            </a:r>
            <a:r>
              <a:rPr lang="it-IT" b="1" dirty="0" smtClean="0"/>
              <a:t> </a:t>
            </a:r>
            <a:r>
              <a:rPr lang="it-IT" b="1" dirty="0" err="1"/>
              <a:t>it</a:t>
            </a:r>
            <a:r>
              <a:rPr lang="it-IT" b="1" dirty="0"/>
              <a:t>.</a:t>
            </a:r>
            <a:endParaRPr b="1" dirty="0"/>
          </a:p>
        </p:txBody>
      </p:sp>
      <p:pic>
        <p:nvPicPr>
          <p:cNvPr id="1445" name="Google Shape;144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7250" y="1821750"/>
            <a:ext cx="5945000" cy="4226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p21"/>
          <p:cNvSpPr txBox="1">
            <a:spLocks noGrp="1"/>
          </p:cNvSpPr>
          <p:nvPr>
            <p:ph type="ctrTitle"/>
          </p:nvPr>
        </p:nvSpPr>
        <p:spPr>
          <a:xfrm>
            <a:off x="1522425" y="1895725"/>
            <a:ext cx="9144000" cy="26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onsolas"/>
              <a:buNone/>
            </a:pPr>
            <a:r>
              <a:rPr lang="it-IT" sz="5400" b="0" i="0" u="none" strike="noStrike" cap="non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We hope you enjoy it,</a:t>
            </a:r>
            <a:br>
              <a:rPr lang="it-IT" sz="5400" b="0" i="0" u="none" strike="noStrike" cap="non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it-IT" sz="5400" b="0" i="0" u="none" strike="noStrike" cap="non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and thanks for your attention!</a:t>
            </a:r>
            <a:endParaRPr sz="5400" b="0" i="0" u="none" strike="noStrike" cap="none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451" name="Google Shape;1451;p21"/>
          <p:cNvSpPr txBox="1"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it-IT"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Andrea Rosanò, </a:t>
            </a:r>
            <a:r>
              <a:rPr lang="it-IT"/>
              <a:t>Natale Giaimo,</a:t>
            </a:r>
            <a:r>
              <a:rPr lang="it-IT"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ITT «G. Malafarina»</a:t>
            </a:r>
            <a:endParaRPr sz="2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avagna 16x9">
  <a:themeElements>
    <a:clrScheme name="Chalkboard_16x9">
      <a:dk1>
        <a:srgbClr val="000000"/>
      </a:dk1>
      <a:lt1>
        <a:srgbClr val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Chalkboard_16x9">
      <a:dk1>
        <a:srgbClr val="000000"/>
      </a:dk1>
      <a:lt1>
        <a:srgbClr val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231</Words>
  <Application>Microsoft Office PowerPoint</Application>
  <PresentationFormat>Personalizzato</PresentationFormat>
  <Paragraphs>25</Paragraphs>
  <Slides>9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5" baseType="lpstr">
      <vt:lpstr>Corbel</vt:lpstr>
      <vt:lpstr>Arial</vt:lpstr>
      <vt:lpstr>Castellar</vt:lpstr>
      <vt:lpstr>Consolas</vt:lpstr>
      <vt:lpstr>Times New Roman</vt:lpstr>
      <vt:lpstr>Lavagna 16x9</vt:lpstr>
      <vt:lpstr>ITT «G. Malafarina»</vt:lpstr>
      <vt:lpstr>We Enjoy our school </vt:lpstr>
      <vt:lpstr>Presentazione standard di PowerPoint</vt:lpstr>
      <vt:lpstr>What about relationships?</vt:lpstr>
      <vt:lpstr>Presentazione standard di PowerPoint</vt:lpstr>
      <vt:lpstr>We listen to each other in our school</vt:lpstr>
      <vt:lpstr>Music for interacting</vt:lpstr>
      <vt:lpstr>Does all this mean our school is perfect?</vt:lpstr>
      <vt:lpstr>We hope you enjoy it, and thanks for your attention!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ITT «G. Malafarina»</dc:title>
  <dc:creator>ITT MALAFARINA</dc:creator>
  <cp:lastModifiedBy>erasmus</cp:lastModifiedBy>
  <cp:revision>8</cp:revision>
  <dcterms:modified xsi:type="dcterms:W3CDTF">2018-09-18T06:16:35Z</dcterms:modified>
</cp:coreProperties>
</file>