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57" r:id="rId3"/>
    <p:sldId id="258" r:id="rId4"/>
    <p:sldId id="259" r:id="rId5"/>
    <p:sldId id="260" r:id="rId6"/>
    <p:sldId id="262" r:id="rId7"/>
    <p:sldId id="261" r:id="rId8"/>
    <p:sldId id="280" r:id="rId9"/>
  </p:sldIdLst>
  <p:sldSz cx="9144000" cy="6858000" type="screen4x3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8000"/>
    <a:srgbClr val="33CC33"/>
    <a:srgbClr val="00CC00"/>
    <a:srgbClr val="00CC66"/>
    <a:srgbClr val="00FF99"/>
    <a:srgbClr val="33CCCC"/>
    <a:srgbClr val="0099CC"/>
    <a:srgbClr val="3366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 Harvey (Ysgol Maes Y Coed)" userId="S::harveyw1@hwbcymru.net::09c8cbda-3e3b-4892-9988-51ff649fa015" providerId="AD" clId="Web-{256A6CB5-C334-50AC-551E-39BE82163D6B}"/>
    <pc:docChg chg="sldOrd">
      <pc:chgData name="W Harvey (Ysgol Maes Y Coed)" userId="S::harveyw1@hwbcymru.net::09c8cbda-3e3b-4892-9988-51ff649fa015" providerId="AD" clId="Web-{256A6CB5-C334-50AC-551E-39BE82163D6B}" dt="2018-10-22T13:35:24.565" v="0"/>
      <pc:docMkLst>
        <pc:docMk/>
      </pc:docMkLst>
      <pc:sldChg chg="ord">
        <pc:chgData name="W Harvey (Ysgol Maes Y Coed)" userId="S::harveyw1@hwbcymru.net::09c8cbda-3e3b-4892-9988-51ff649fa015" providerId="AD" clId="Web-{256A6CB5-C334-50AC-551E-39BE82163D6B}" dt="2018-10-22T13:35:24.565" v="0"/>
        <pc:sldMkLst>
          <pc:docMk/>
          <pc:sldMk cId="1054266209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29472CAD-5484-4926-A28A-FBB78CDCB426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4B3CCD77-CC0C-431E-B1FA-5FA60FB5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788"/>
          </a:xfrm>
          <a:prstGeom prst="rect">
            <a:avLst/>
          </a:prstGeom>
        </p:spPr>
        <p:txBody>
          <a:bodyPr vert="horz" lIns="138741" tIns="69370" rIns="138741" bIns="69370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788"/>
          </a:xfrm>
          <a:prstGeom prst="rect">
            <a:avLst/>
          </a:prstGeom>
        </p:spPr>
        <p:txBody>
          <a:bodyPr vert="horz" lIns="138741" tIns="69370" rIns="138741" bIns="69370" rtlCol="0"/>
          <a:lstStyle>
            <a:lvl1pPr algn="r">
              <a:defRPr sz="1700"/>
            </a:lvl1pPr>
          </a:lstStyle>
          <a:p>
            <a:fld id="{9D2FAA5F-FD71-487A-A73F-89DA8A4787F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41" tIns="69370" rIns="138741" bIns="6937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18990"/>
            <a:ext cx="7941310" cy="6460093"/>
          </a:xfrm>
          <a:prstGeom prst="rect">
            <a:avLst/>
          </a:prstGeom>
        </p:spPr>
        <p:txBody>
          <a:bodyPr vert="horz" lIns="138741" tIns="69370" rIns="138741" bIns="693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3"/>
            <a:ext cx="4301543" cy="717788"/>
          </a:xfrm>
          <a:prstGeom prst="rect">
            <a:avLst/>
          </a:prstGeom>
        </p:spPr>
        <p:txBody>
          <a:bodyPr vert="horz" lIns="138741" tIns="69370" rIns="138741" bIns="69370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3"/>
            <a:ext cx="4301543" cy="717788"/>
          </a:xfrm>
          <a:prstGeom prst="rect">
            <a:avLst/>
          </a:prstGeom>
        </p:spPr>
        <p:txBody>
          <a:bodyPr vert="horz" lIns="138741" tIns="69370" rIns="138741" bIns="69370" rtlCol="0" anchor="b"/>
          <a:lstStyle>
            <a:lvl1pPr algn="r">
              <a:defRPr sz="1700"/>
            </a:lvl1pPr>
          </a:lstStyle>
          <a:p>
            <a:fld id="{521B5D0A-3CF0-4AEA-A243-86494794B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5D0A-3CF0-4AEA-A243-86494794B0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3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5D0A-3CF0-4AEA-A243-86494794B0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3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5D0A-3CF0-4AEA-A243-86494794B0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3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5D0A-3CF0-4AEA-A243-86494794B0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3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5D0A-3CF0-4AEA-A243-86494794B0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35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5D0A-3CF0-4AEA-A243-86494794B0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3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B5D0A-3CF0-4AEA-A243-86494794B0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3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43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2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6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2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8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14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1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4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2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A0EA-B08C-4863-BFEF-55CC15C04208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3DC2-4495-474B-883E-6E47393D0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9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26" Type="http://schemas.microsoft.com/office/2007/relationships/hdphoto" Target="../media/hdphoto11.wdp"/><Relationship Id="rId3" Type="http://schemas.openxmlformats.org/officeDocument/2006/relationships/image" Target="../media/image4.jpe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5" Type="http://schemas.openxmlformats.org/officeDocument/2006/relationships/image" Target="../media/image16.png"/><Relationship Id="rId33" Type="http://schemas.microsoft.com/office/2007/relationships/hdphoto" Target="../media/hdphoto14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24" Type="http://schemas.openxmlformats.org/officeDocument/2006/relationships/image" Target="../media/image15.png"/><Relationship Id="rId32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microsoft.com/office/2007/relationships/hdphoto" Target="../media/hdphoto8.wdp"/><Relationship Id="rId31" Type="http://schemas.microsoft.com/office/2007/relationships/hdphoto" Target="../media/hdphoto13.wdp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17.png"/><Relationship Id="rId30" Type="http://schemas.openxmlformats.org/officeDocument/2006/relationships/image" Target="../media/image19.pn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2ahUKEwjV04Gfvo_aAhWD0RQKHS3CA5AQjRx6BAgAEAU&amp;url=http://www.bradaronson.com/acts-of-kindness/&amp;psig=AOvVaw3qrUBY1s8ZR9HYpB2tDCFS&amp;ust=1522342477727800" TargetMode="External"/><Relationship Id="rId13" Type="http://schemas.microsoft.com/office/2007/relationships/hdphoto" Target="../media/hdphoto17.wdp"/><Relationship Id="rId3" Type="http://schemas.openxmlformats.org/officeDocument/2006/relationships/image" Target="../media/image7.png"/><Relationship Id="rId7" Type="http://schemas.microsoft.com/office/2007/relationships/hdphoto" Target="../media/hdphoto15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microsoft.com/office/2007/relationships/hdphoto" Target="../media/hdphoto16.wdp"/><Relationship Id="rId5" Type="http://schemas.openxmlformats.org/officeDocument/2006/relationships/hyperlink" Target="http://www.google.co.uk/url?sa=i&amp;rct=j&amp;q=&amp;esrc=s&amp;source=images&amp;cd=&amp;cad=rja&amp;uact=8&amp;ved=2ahUKEwjm04b6vY_aAhVESBQKHSI7DzEQjRx6BAgAEAU&amp;url=http://www.entreprenursery.co.uk/random-acts-kindness-week-2017/&amp;psig=AOvVaw3qrUBY1s8ZR9HYpB2tDCFS&amp;ust=1522342477727800" TargetMode="External"/><Relationship Id="rId15" Type="http://schemas.openxmlformats.org/officeDocument/2006/relationships/image" Target="../media/image31.jpeg"/><Relationship Id="rId10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openxmlformats.org/officeDocument/2006/relationships/image" Target="../media/image27.jpeg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7.jpeg"/><Relationship Id="rId4" Type="http://schemas.microsoft.com/office/2007/relationships/hdphoto" Target="../media/hdphoto2.wdp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microsoft.com/office/2007/relationships/hdphoto" Target="../media/hdphoto22.wdp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11" Type="http://schemas.microsoft.com/office/2007/relationships/hdphoto" Target="../media/hdphoto21.wdp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microsoft.com/office/2007/relationships/hdphoto" Target="../media/hdphoto4.wdp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12" Type="http://schemas.microsoft.com/office/2007/relationships/hdphoto" Target="../media/hdphoto2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47.png"/><Relationship Id="rId5" Type="http://schemas.openxmlformats.org/officeDocument/2006/relationships/image" Target="../media/image14.png"/><Relationship Id="rId10" Type="http://schemas.microsoft.com/office/2007/relationships/hdphoto" Target="../media/hdphoto24.wdp"/><Relationship Id="rId4" Type="http://schemas.microsoft.com/office/2007/relationships/hdphoto" Target="../media/hdphoto23.wdp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01" y="0"/>
            <a:ext cx="829564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92696"/>
            <a:ext cx="222889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9" y="3717032"/>
            <a:ext cx="2016224" cy="24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6232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Home\Downloads\Note7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/>
          <a:stretch/>
        </p:blipFill>
        <p:spPr bwMode="auto">
          <a:xfrm rot="16200000">
            <a:off x="1143003" y="-1143001"/>
            <a:ext cx="6857999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23528" y="1551798"/>
            <a:ext cx="1980000" cy="19800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2483768" y="1563399"/>
            <a:ext cx="1980000" cy="1980000"/>
          </a:xfrm>
          <a:prstGeom prst="roundRect">
            <a:avLst/>
          </a:prstGeom>
          <a:solidFill>
            <a:srgbClr val="FF99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644008" y="1527175"/>
            <a:ext cx="1980000" cy="198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804248" y="1503973"/>
            <a:ext cx="1980000" cy="1980000"/>
          </a:xfrm>
          <a:prstGeom prst="roundRect">
            <a:avLst/>
          </a:prstGeom>
          <a:solidFill>
            <a:srgbClr val="D60093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23528" y="3723639"/>
            <a:ext cx="1980000" cy="1980000"/>
          </a:xfrm>
          <a:prstGeom prst="roundRect">
            <a:avLst/>
          </a:prstGeom>
          <a:solidFill>
            <a:srgbClr val="00FF99"/>
          </a:solidFill>
          <a:ln>
            <a:solidFill>
              <a:srgbClr val="00B05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2483768" y="3711598"/>
            <a:ext cx="1980000" cy="198000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644008" y="3687855"/>
            <a:ext cx="1980000" cy="1980000"/>
          </a:xfrm>
          <a:prstGeom prst="round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6804248" y="3675814"/>
            <a:ext cx="1980000" cy="1980000"/>
          </a:xfrm>
          <a:prstGeom prst="roundRect">
            <a:avLst/>
          </a:prstGeom>
          <a:solidFill>
            <a:srgbClr val="7030A0"/>
          </a:solidFill>
          <a:ln>
            <a:solidFill>
              <a:srgbClr val="660066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59752" y="1539369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9992" y="1539369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80232" y="1527175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40472" y="1527175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752" y="3711598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9992" y="3711598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0232" y="3711598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40472" y="3687415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3528" y="3039343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care.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1760" y="303934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are kind.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4008" y="3039343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enjoy.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4248" y="3039343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listen.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528" y="5199583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respect.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4983559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are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08" y="5199583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share.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1" b="97669" l="630" r="98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4932"/>
            <a:ext cx="1518349" cy="136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5" b="96129" l="2965" r="97844">
                        <a14:foregroundMark x1="46900" y1="74839" x2="46900" y2="74839"/>
                        <a14:foregroundMark x1="57682" y1="75699" x2="57682" y2="75699"/>
                        <a14:foregroundMark x1="62264" y1="73978" x2="62264" y2="73978"/>
                        <a14:foregroundMark x1="52022" y1="73763" x2="52022" y2="73763"/>
                        <a14:foregroundMark x1="36658" y1="69247" x2="36658" y2="69247"/>
                        <a14:foregroundMark x1="37736" y1="74839" x2="37736" y2="74839"/>
                        <a14:foregroundMark x1="40701" y1="76774" x2="42588" y2="77634"/>
                        <a14:foregroundMark x1="49326" y1="80645" x2="50943" y2="8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88" y="1814932"/>
            <a:ext cx="1086285" cy="136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915" l="0" r="99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7215"/>
            <a:ext cx="1106450" cy="123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40" b="96112" l="5053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82847"/>
            <a:ext cx="1424737" cy="138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802" l="2880" r="965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75823"/>
            <a:ext cx="1080120" cy="132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483768" y="5271591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thankful.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61" b="97506" l="0" r="99776">
                        <a14:foregroundMark x1="19507" y1="20181" x2="19507" y2="20181"/>
                        <a14:foregroundMark x1="39910" y1="63946" x2="39910" y2="63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71" y="3828045"/>
            <a:ext cx="1444937" cy="14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804248" y="4911551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are a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04248" y="5199583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community.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327" l="0" r="95699">
                        <a14:foregroundMark x1="10968" y1="29844" x2="10968" y2="29844"/>
                        <a14:foregroundMark x1="15699" y1="20045" x2="15699" y2="20045"/>
                        <a14:foregroundMark x1="24086" y1="11359" x2="24516" y2="10690"/>
                        <a14:foregroundMark x1="27742" y1="10690" x2="28172" y2="10245"/>
                        <a14:foregroundMark x1="32258" y1="9354" x2="32258" y2="9354"/>
                        <a14:foregroundMark x1="37204" y1="8686" x2="38065" y2="8018"/>
                        <a14:foregroundMark x1="40860" y1="6459" x2="41935" y2="6459"/>
                        <a14:foregroundMark x1="46882" y1="5791" x2="46882" y2="5791"/>
                        <a14:foregroundMark x1="50968" y1="5791" x2="50968" y2="5791"/>
                        <a14:foregroundMark x1="55699" y1="5791" x2="55699" y2="5791"/>
                        <a14:foregroundMark x1="59785" y1="6459" x2="59785" y2="6459"/>
                        <a14:foregroundMark x1="63656" y1="7350" x2="63656" y2="7350"/>
                        <a14:foregroundMark x1="66667" y1="8241" x2="66667" y2="8241"/>
                        <a14:foregroundMark x1="70968" y1="11359" x2="70968" y2="11359"/>
                        <a14:foregroundMark x1="75914" y1="13586" x2="75914" y2="13586"/>
                        <a14:foregroundMark x1="80860" y1="17149" x2="80860" y2="17149"/>
                        <a14:foregroundMark x1="84086" y1="21381" x2="84301" y2="22049"/>
                        <a14:foregroundMark x1="86022" y1="25167" x2="86237" y2="25835"/>
                        <a14:foregroundMark x1="88602" y1="29844" x2="88602" y2="29844"/>
                        <a14:foregroundMark x1="90753" y1="35412" x2="91183" y2="36303"/>
                        <a14:foregroundMark x1="92688" y1="42984" x2="92688" y2="42984"/>
                        <a14:foregroundMark x1="93763" y1="49220" x2="93763" y2="49220"/>
                        <a14:foregroundMark x1="93763" y1="59243" x2="93763" y2="59243"/>
                        <a14:foregroundMark x1="92258" y1="65479" x2="92258" y2="65479"/>
                        <a14:foregroundMark x1="89677" y1="71269" x2="89677" y2="71269"/>
                        <a14:foregroundMark x1="86667" y1="75056" x2="86667" y2="75056"/>
                        <a14:foregroundMark x1="83441" y1="80401" x2="83441" y2="80401"/>
                        <a14:foregroundMark x1="79355" y1="85301" x2="79355" y2="85301"/>
                        <a14:foregroundMark x1="72688" y1="88419" x2="71828" y2="88641"/>
                        <a14:foregroundMark x1="66452" y1="92650" x2="65591" y2="92650"/>
                        <a14:foregroundMark x1="60215" y1="95546" x2="59785" y2="95546"/>
                        <a14:foregroundMark x1="53763" y1="96214" x2="53118" y2="96214"/>
                        <a14:foregroundMark x1="46667" y1="95991" x2="46667" y2="95991"/>
                        <a14:foregroundMark x1="39570" y1="94655" x2="39570" y2="94655"/>
                        <a14:foregroundMark x1="32473" y1="91091" x2="32473" y2="91091"/>
                        <a14:foregroundMark x1="26882" y1="88641" x2="26022" y2="88419"/>
                        <a14:foregroundMark x1="20860" y1="84855" x2="20860" y2="84855"/>
                        <a14:foregroundMark x1="15914" y1="79287" x2="15914" y2="79287"/>
                        <a14:foregroundMark x1="10753" y1="71047" x2="10753" y2="71047"/>
                        <a14:foregroundMark x1="8602" y1="64588" x2="8602" y2="64588"/>
                        <a14:foregroundMark x1="5376" y1="56125" x2="5376" y2="56125"/>
                        <a14:foregroundMark x1="5376" y1="49220" x2="5376" y2="49220"/>
                        <a14:foregroundMark x1="5591" y1="40312" x2="5591" y2="40312"/>
                        <a14:foregroundMark x1="14839" y1="50334" x2="15269" y2="51002"/>
                        <a14:foregroundMark x1="14624" y1="59465" x2="14624" y2="59465"/>
                        <a14:foregroundMark x1="14194" y1="66815" x2="14194" y2="66815"/>
                        <a14:foregroundMark x1="15484" y1="72383" x2="15484" y2="72383"/>
                        <a14:foregroundMark x1="17634" y1="75278" x2="17634" y2="75278"/>
                        <a14:foregroundMark x1="19355" y1="77506" x2="19355" y2="77506"/>
                        <a14:foregroundMark x1="20860" y1="78842" x2="20860" y2="78842"/>
                        <a14:foregroundMark x1="21290" y1="79955" x2="21290" y2="79955"/>
                        <a14:foregroundMark x1="26237" y1="82405" x2="26882" y2="82628"/>
                        <a14:foregroundMark x1="27957" y1="84410" x2="28817" y2="85301"/>
                        <a14:foregroundMark x1="30323" y1="85969" x2="30968" y2="86192"/>
                        <a14:foregroundMark x1="31828" y1="86860" x2="31828" y2="86860"/>
                        <a14:foregroundMark x1="32473" y1="86860" x2="38065" y2="88196"/>
                        <a14:foregroundMark x1="42151" y1="89755" x2="42151" y2="89755"/>
                        <a14:foregroundMark x1="42151" y1="89755" x2="43226" y2="89755"/>
                        <a14:foregroundMark x1="49892" y1="90869" x2="49892" y2="90869"/>
                        <a14:foregroundMark x1="50323" y1="91091" x2="50323" y2="91091"/>
                        <a14:foregroundMark x1="50323" y1="91091" x2="53763" y2="91091"/>
                        <a14:foregroundMark x1="55699" y1="91091" x2="55699" y2="91091"/>
                        <a14:foregroundMark x1="55699" y1="91091" x2="55699" y2="91091"/>
                        <a14:foregroundMark x1="60645" y1="90869" x2="61290" y2="90646"/>
                        <a14:foregroundMark x1="61290" y1="90646" x2="61290" y2="90646"/>
                        <a14:foregroundMark x1="68172" y1="88196" x2="69462" y2="87751"/>
                        <a14:foregroundMark x1="69462" y1="87751" x2="69462" y2="87751"/>
                        <a14:foregroundMark x1="73763" y1="86192" x2="74409" y2="85969"/>
                        <a14:foregroundMark x1="82581" y1="72383" x2="82581" y2="72383"/>
                        <a14:foregroundMark x1="82581" y1="71938" x2="84516" y2="60134"/>
                        <a14:foregroundMark x1="85161" y1="50557" x2="85161" y2="50557"/>
                        <a14:foregroundMark x1="85161" y1="50557" x2="85161" y2="50557"/>
                        <a14:foregroundMark x1="83226" y1="41648" x2="82796" y2="39866"/>
                        <a14:foregroundMark x1="82796" y1="39866" x2="82796" y2="39866"/>
                        <a14:foregroundMark x1="81075" y1="33630" x2="80430" y2="29844"/>
                        <a14:foregroundMark x1="80430" y1="29844" x2="80430" y2="29844"/>
                        <a14:foregroundMark x1="80430" y1="29844" x2="80430" y2="29844"/>
                        <a14:foregroundMark x1="76774" y1="25390" x2="76774" y2="25390"/>
                        <a14:foregroundMark x1="76774" y1="25390" x2="76774" y2="25390"/>
                        <a14:foregroundMark x1="63441" y1="15145" x2="62366" y2="14922"/>
                        <a14:foregroundMark x1="62366" y1="14922" x2="61290" y2="14699"/>
                        <a14:foregroundMark x1="50108" y1="10245" x2="47742" y2="10022"/>
                        <a14:foregroundMark x1="47742" y1="10022" x2="47742" y2="10022"/>
                        <a14:foregroundMark x1="41720" y1="11804" x2="37634" y2="12472"/>
                        <a14:foregroundMark x1="37634" y1="12472" x2="37634" y2="12472"/>
                        <a14:foregroundMark x1="34839" y1="19822" x2="34839" y2="19822"/>
                        <a14:foregroundMark x1="34839" y1="22940" x2="34839" y2="25167"/>
                        <a14:foregroundMark x1="34839" y1="25167" x2="34839" y2="25167"/>
                        <a14:foregroundMark x1="20645" y1="27617" x2="20000" y2="27617"/>
                        <a14:foregroundMark x1="20000" y1="27617" x2="16344" y2="36748"/>
                        <a14:foregroundMark x1="16344" y1="37194" x2="16344" y2="37194"/>
                        <a14:foregroundMark x1="13978" y1="41425" x2="12688" y2="44543"/>
                        <a14:foregroundMark x1="12688" y1="44989" x2="12688" y2="44989"/>
                        <a14:foregroundMark x1="12903" y1="51893" x2="12903" y2="51893"/>
                        <a14:foregroundMark x1="12903" y1="53007" x2="13978" y2="55011"/>
                        <a14:foregroundMark x1="14839" y1="56125" x2="14839" y2="56125"/>
                        <a14:foregroundMark x1="13118" y1="41203" x2="18925" y2="22272"/>
                        <a14:foregroundMark x1="12473" y1="27394" x2="12473" y2="27394"/>
                        <a14:foregroundMark x1="11183" y1="42539" x2="14839" y2="71269"/>
                        <a14:foregroundMark x1="14839" y1="71715" x2="27097" y2="66147"/>
                        <a14:foregroundMark x1="24731" y1="73051" x2="39570" y2="83964"/>
                        <a14:foregroundMark x1="39570" y1="83964" x2="78495" y2="55234"/>
                        <a14:foregroundMark x1="78495" y1="55234" x2="74409" y2="72383"/>
                        <a14:foregroundMark x1="65591" y1="74388" x2="50968" y2="84633"/>
                        <a14:foregroundMark x1="50968" y1="84410" x2="33333" y2="21158"/>
                        <a14:foregroundMark x1="33333" y1="20935" x2="64731" y2="20713"/>
                        <a14:foregroundMark x1="65806" y1="21158" x2="79570" y2="36303"/>
                        <a14:foregroundMark x1="79570" y1="36303" x2="85376" y2="61693"/>
                        <a14:foregroundMark x1="85161" y1="61693" x2="47957" y2="37194"/>
                        <a14:foregroundMark x1="49032" y1="34076" x2="61720" y2="18931"/>
                        <a14:foregroundMark x1="61720" y1="18931" x2="61075" y2="49443"/>
                        <a14:foregroundMark x1="61075" y1="49443" x2="61505" y2="70824"/>
                        <a14:foregroundMark x1="61505" y1="71047" x2="26882" y2="56125"/>
                        <a14:foregroundMark x1="26882" y1="55679" x2="26882" y2="33408"/>
                        <a14:foregroundMark x1="27097" y1="33853" x2="33548" y2="48330"/>
                        <a14:foregroundMark x1="33548" y1="48330" x2="55914" y2="38976"/>
                        <a14:foregroundMark x1="54624" y1="37416" x2="46022" y2="17372"/>
                        <a14:foregroundMark x1="40860" y1="17595" x2="26237" y2="21604"/>
                        <a14:foregroundMark x1="22581" y1="20490" x2="18925" y2="17372"/>
                        <a14:foregroundMark x1="22796" y1="15367" x2="22796" y2="15367"/>
                        <a14:foregroundMark x1="6667" y1="37194" x2="6667" y2="37194"/>
                        <a14:foregroundMark x1="5806" y1="46993" x2="5806" y2="46993"/>
                        <a14:foregroundMark x1="5806" y1="53229" x2="5806" y2="53229"/>
                        <a14:foregroundMark x1="6667" y1="61247" x2="6667" y2="61247"/>
                        <a14:foregroundMark x1="10753" y1="72829" x2="10753" y2="72829"/>
                        <a14:foregroundMark x1="14194" y1="76615" x2="14194" y2="76615"/>
                        <a14:foregroundMark x1="18925" y1="81737" x2="18925" y2="81737"/>
                        <a14:foregroundMark x1="29892" y1="91314" x2="29892" y2="91314"/>
                        <a14:foregroundMark x1="80430" y1="83296" x2="80430" y2="83296"/>
                        <a14:foregroundMark x1="93763" y1="56570" x2="93763" y2="56570"/>
                        <a14:foregroundMark x1="19785" y1="55902" x2="74194" y2="68597"/>
                        <a14:foregroundMark x1="74194" y1="68374" x2="49892" y2="8686"/>
                        <a14:foregroundMark x1="36129" y1="94432" x2="36129" y2="94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97" y="3828044"/>
            <a:ext cx="1274235" cy="123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0528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atin typeface="Segoe Script" panose="020B0504020000000003" pitchFamily="34" charset="0"/>
              </a:rPr>
              <a:t>We are gentle…</a:t>
            </a:r>
          </a:p>
        </p:txBody>
      </p:sp>
      <p:pic>
        <p:nvPicPr>
          <p:cNvPr id="1027" name="Picture 3" descr="C:\Users\Home\Downloads\Note7_3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17" b="19212"/>
          <a:stretch/>
        </p:blipFill>
        <p:spPr bwMode="auto">
          <a:xfrm>
            <a:off x="8316416" y="144526"/>
            <a:ext cx="720080" cy="6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me\Downloads\Note7_4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350" b="16680"/>
          <a:stretch/>
        </p:blipFill>
        <p:spPr bwMode="auto">
          <a:xfrm>
            <a:off x="-9248" y="130081"/>
            <a:ext cx="764824" cy="70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404" b="99279" l="2840" r="97972">
                        <a14:foregroundMark x1="61055" y1="54808" x2="61055" y2="54808"/>
                        <a14:foregroundMark x1="64909" y1="58173" x2="64909" y2="58173"/>
                        <a14:foregroundMark x1="67951" y1="58894" x2="67951" y2="58894"/>
                        <a14:foregroundMark x1="71805" y1="57212" x2="71805" y2="57212"/>
                        <a14:foregroundMark x1="75659" y1="55769" x2="75659" y2="55769"/>
                        <a14:foregroundMark x1="79310" y1="54808" x2="79310" y2="54808"/>
                        <a14:foregroundMark x1="81744" y1="55769" x2="81744" y2="55769"/>
                        <a14:foregroundMark x1="83976" y1="56731" x2="83976" y2="56731"/>
                        <a14:foregroundMark x1="87221" y1="58413" x2="87221" y2="58413"/>
                        <a14:foregroundMark x1="89858" y1="58413" x2="89858" y2="58413"/>
                        <a14:foregroundMark x1="93306" y1="54327" x2="93306" y2="54327"/>
                        <a14:foregroundMark x1="49087" y1="55769" x2="49087" y2="55769"/>
                        <a14:foregroundMark x1="51724" y1="56731" x2="51724" y2="56731"/>
                        <a14:foregroundMark x1="54361" y1="57933" x2="54361" y2="57933"/>
                        <a14:foregroundMark x1="42394" y1="65144" x2="42394" y2="65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44824"/>
            <a:ext cx="1398393" cy="117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Image result for erasmus plus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3" y="5944961"/>
            <a:ext cx="1439144" cy="7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Image result for ysgol maes y coed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306" l="0" r="100000">
                        <a14:foregroundMark x1="38000" y1="13194" x2="38000" y2="13194"/>
                        <a14:foregroundMark x1="44667" y1="13194" x2="44667" y2="13194"/>
                        <a14:foregroundMark x1="53333" y1="11111" x2="53333" y2="11111"/>
                        <a14:foregroundMark x1="58667" y1="11111" x2="58667" y2="11111"/>
                        <a14:foregroundMark x1="68000" y1="17361" x2="68000" y2="17361"/>
                        <a14:foregroundMark x1="82000" y1="25000" x2="82000" y2="25000"/>
                        <a14:foregroundMark x1="84667" y1="35417" x2="84667" y2="35417"/>
                        <a14:foregroundMark x1="79333" y1="29861" x2="79333" y2="29861"/>
                        <a14:foregroundMark x1="84667" y1="41667" x2="84667" y2="41667"/>
                        <a14:foregroundMark x1="88000" y1="48611" x2="88000" y2="48611"/>
                        <a14:foregroundMark x1="19333" y1="25000" x2="19333" y2="25000"/>
                        <a14:foregroundMark x1="16000" y1="35417" x2="16000" y2="35417"/>
                        <a14:foregroundMark x1="16000" y1="44444" x2="16000" y2="44444"/>
                        <a14:foregroundMark x1="12000" y1="50000" x2="12000" y2="50000"/>
                        <a14:foregroundMark x1="30000" y1="15278" x2="30000" y2="15278"/>
                        <a14:foregroundMark x1="5333" y1="45139" x2="5333" y2="45139"/>
                        <a14:foregroundMark x1="94000" y1="52778" x2="94000" y2="52778"/>
                        <a14:backgroundMark x1="40000" y1="43750" x2="40000" y2="43750"/>
                        <a14:backgroundMark x1="45333" y1="37500" x2="45333" y2="37500"/>
                        <a14:backgroundMark x1="52000" y1="36806" x2="52000" y2="36806"/>
                        <a14:backgroundMark x1="54000" y1="40972" x2="54000" y2="4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41" y="5996638"/>
            <a:ext cx="698239" cy="67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Fritz-Felsenstein-Hau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28" y="5954731"/>
            <a:ext cx="1565048" cy="6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3 Marcador de contenido" descr="12190080_1659978660910747_7574624265589162792_n.png"/>
          <p:cNvPicPr/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29433" y1="28492" x2="29433" y2="28492"/>
                        <a14:foregroundMark x1="35222" y1="29190" x2="35222" y2="29190"/>
                        <a14:foregroundMark x1="46305" y1="27933" x2="46305" y2="27933"/>
                        <a14:foregroundMark x1="46305" y1="32402" x2="46305" y2="32402"/>
                        <a14:foregroundMark x1="44458" y1="35196" x2="44458" y2="35196"/>
                        <a14:foregroundMark x1="54557" y1="27235" x2="54557" y2="27235"/>
                        <a14:foregroundMark x1="58251" y1="24441" x2="58251" y2="24441"/>
                        <a14:foregroundMark x1="46552" y1="46927" x2="46552" y2="46927"/>
                        <a14:foregroundMark x1="27217" y1="62011" x2="27217" y2="620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0349" y="5922218"/>
            <a:ext cx="927735" cy="819150"/>
          </a:xfrm>
          <a:prstGeom prst="rect">
            <a:avLst/>
          </a:prstGeom>
        </p:spPr>
      </p:pic>
      <p:pic>
        <p:nvPicPr>
          <p:cNvPr id="53" name="Bild 17"/>
          <p:cNvPicPr/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42184" y1="10891" x2="42184" y2="10891"/>
                        <a14:foregroundMark x1="34243" y1="9571" x2="34243" y2="9571"/>
                        <a14:foregroundMark x1="10670" y1="28053" x2="10670" y2="28053"/>
                        <a14:foregroundMark x1="18859" y1="9571" x2="18859" y2="9571"/>
                        <a14:foregroundMark x1="52109" y1="7921" x2="52109" y2="7921"/>
                        <a14:foregroundMark x1="54839" y1="9571" x2="54839" y2="9571"/>
                        <a14:foregroundMark x1="16873" y1="15182" x2="5211" y2="3234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02252" y="6028663"/>
            <a:ext cx="1054224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magine 3"/>
          <p:cNvPicPr/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460" b="100000" l="0" r="100000">
                        <a14:foregroundMark x1="4410" y1="17993" x2="4410" y2="17993"/>
                        <a14:foregroundMark x1="4185" y1="31142" x2="4185" y2="31142"/>
                        <a14:foregroundMark x1="4933" y1="62284" x2="4933" y2="62284"/>
                        <a14:foregroundMark x1="13229" y1="28374" x2="13229" y2="28374"/>
                        <a14:foregroundMark x1="21375" y1="21107" x2="21375" y2="21107"/>
                        <a14:foregroundMark x1="22272" y1="22837" x2="22272" y2="22837"/>
                        <a14:foregroundMark x1="18909" y1="25952" x2="18909" y2="25952"/>
                        <a14:foregroundMark x1="18386" y1="31834" x2="18386" y2="31834"/>
                        <a14:foregroundMark x1="18386" y1="34948" x2="18386" y2="34948"/>
                        <a14:foregroundMark x1="19432" y1="37716" x2="19432" y2="37716"/>
                        <a14:foregroundMark x1="21898" y1="41522" x2="21898" y2="41522"/>
                        <a14:foregroundMark x1="24066" y1="34948" x2="24066" y2="34948"/>
                        <a14:foregroundMark x1="25635" y1="21107" x2="25635" y2="21107"/>
                        <a14:foregroundMark x1="25262" y1="33564" x2="25262" y2="33564"/>
                        <a14:foregroundMark x1="28625" y1="28374" x2="28625" y2="28374"/>
                        <a14:foregroundMark x1="32885" y1="32526" x2="32885" y2="32526"/>
                        <a14:foregroundMark x1="39462" y1="30104" x2="39462" y2="30104"/>
                        <a14:foregroundMark x1="42825" y1="31834" x2="42825" y2="31834"/>
                        <a14:foregroundMark x1="44918" y1="31142" x2="44918" y2="31142"/>
                        <a14:foregroundMark x1="47235" y1="29412" x2="47235" y2="29412"/>
                        <a14:foregroundMark x1="52018" y1="22145" x2="52018" y2="22145"/>
                        <a14:foregroundMark x1="52242" y1="31834" x2="52242" y2="31834"/>
                        <a14:foregroundMark x1="56652" y1="21107" x2="56652" y2="21107"/>
                        <a14:foregroundMark x1="58072" y1="38408" x2="58072" y2="38408"/>
                        <a14:foregroundMark x1="60538" y1="28374" x2="60538" y2="28374"/>
                        <a14:foregroundMark x1="61435" y1="28374" x2="61435" y2="28374"/>
                        <a14:foregroundMark x1="63752" y1="31834" x2="63752" y2="31834"/>
                        <a14:foregroundMark x1="68834" y1="27682" x2="68834" y2="27682"/>
                        <a14:foregroundMark x1="73468" y1="32526" x2="73468" y2="32526"/>
                        <a14:foregroundMark x1="74738" y1="32526" x2="74738" y2="32526"/>
                        <a14:foregroundMark x1="76831" y1="24567" x2="76831" y2="24567"/>
                        <a14:foregroundMark x1="80045" y1="26990" x2="80045" y2="26990"/>
                        <a14:foregroundMark x1="84305" y1="31834" x2="84305" y2="31834"/>
                        <a14:foregroundMark x1="86622" y1="20415" x2="86622" y2="20415"/>
                        <a14:foregroundMark x1="86622" y1="31834" x2="86622" y2="31834"/>
                        <a14:foregroundMark x1="88714" y1="31834" x2="88714" y2="31834"/>
                        <a14:foregroundMark x1="93647" y1="30104" x2="93647" y2="30104"/>
                        <a14:foregroundMark x1="9641" y1="66436" x2="9641" y2="66436"/>
                        <a14:foregroundMark x1="11659" y1="68512" x2="11659" y2="68512"/>
                        <a14:foregroundMark x1="12631" y1="76125" x2="12631" y2="76125"/>
                        <a14:foregroundMark x1="14425" y1="65052" x2="14425" y2="65052"/>
                        <a14:foregroundMark x1="16069" y1="65052" x2="16069" y2="65052"/>
                        <a14:foregroundMark x1="16368" y1="69550" x2="16368" y2="69550"/>
                        <a14:foregroundMark x1="14425" y1="75779" x2="14425" y2="75779"/>
                        <a14:foregroundMark x1="18460" y1="65398" x2="18460" y2="65398"/>
                        <a14:foregroundMark x1="20553" y1="70242" x2="20553" y2="70242"/>
                        <a14:foregroundMark x1="22571" y1="73702" x2="22571" y2="73702"/>
                        <a14:foregroundMark x1="24514" y1="67128" x2="24514" y2="67128"/>
                        <a14:foregroundMark x1="27280" y1="68166" x2="27280" y2="68166"/>
                        <a14:foregroundMark x1="29297" y1="76125" x2="29297" y2="76125"/>
                        <a14:foregroundMark x1="27504" y1="80969" x2="27504" y2="80969"/>
                        <a14:foregroundMark x1="33483" y1="63322" x2="33483" y2="63322"/>
                        <a14:foregroundMark x1="35202" y1="72318" x2="35202" y2="72318"/>
                        <a14:foregroundMark x1="37892" y1="73010" x2="37892" y2="73010"/>
                        <a14:foregroundMark x1="39686" y1="70588" x2="39686" y2="70588"/>
                        <a14:foregroundMark x1="40209" y1="80277" x2="40209" y2="80277"/>
                        <a14:foregroundMark x1="43722" y1="70588" x2="43722" y2="70588"/>
                        <a14:foregroundMark x1="45740" y1="70588" x2="45740" y2="70588"/>
                        <a14:foregroundMark x1="47459" y1="65398" x2="47459" y2="65398"/>
                        <a14:foregroundMark x1="47459" y1="70242" x2="47459" y2="70242"/>
                        <a14:foregroundMark x1="50374" y1="67474" x2="50374" y2="67474"/>
                        <a14:foregroundMark x1="49776" y1="79931" x2="49776" y2="79931"/>
                        <a14:foregroundMark x1="49028" y1="76125" x2="49028" y2="76125"/>
                        <a14:foregroundMark x1="53438" y1="70588" x2="53438" y2="70588"/>
                        <a14:foregroundMark x1="59865" y1="62976" x2="59865" y2="62976"/>
                        <a14:foregroundMark x1="63677" y1="68512" x2="63677" y2="68512"/>
                        <a14:foregroundMark x1="64051" y1="74048" x2="64051" y2="74048"/>
                        <a14:foregroundMark x1="68236" y1="69550" x2="68236" y2="69550"/>
                        <a14:foregroundMark x1="65994" y1="74740" x2="65994" y2="74740"/>
                        <a14:foregroundMark x1="67638" y1="80969" x2="67638" y2="80969"/>
                        <a14:foregroundMark x1="70105" y1="72318" x2="70105" y2="72318"/>
                        <a14:foregroundMark x1="72720" y1="75087" x2="72720" y2="75087"/>
                        <a14:foregroundMark x1="75635" y1="68166" x2="75635" y2="68166"/>
                        <a14:foregroundMark x1="76607" y1="72664" x2="76607" y2="72664"/>
                        <a14:foregroundMark x1="78176" y1="72318" x2="78176" y2="72318"/>
                        <a14:foregroundMark x1="81091" y1="68512" x2="81091" y2="68512"/>
                        <a14:foregroundMark x1="84753" y1="69204" x2="84753" y2="69204"/>
                        <a14:foregroundMark x1="82138" y1="79931" x2="82138" y2="79931"/>
                        <a14:foregroundMark x1="79671" y1="74048" x2="79671" y2="74048"/>
                        <a14:foregroundMark x1="80120" y1="70588" x2="80120" y2="70588"/>
                        <a14:foregroundMark x1="88191" y1="64360" x2="88191" y2="64360"/>
                        <a14:foregroundMark x1="88042" y1="70242" x2="88042" y2="70242"/>
                        <a14:foregroundMark x1="90807" y1="67474" x2="90807" y2="67474"/>
                        <a14:foregroundMark x1="90060" y1="77855" x2="90060" y2="77855"/>
                        <a14:foregroundMark x1="94544" y1="70242" x2="94544" y2="70242"/>
                        <a14:foregroundMark x1="84081" y1="83391" x2="84081" y2="83391"/>
                        <a14:foregroundMark x1="73916" y1="74048" x2="73916" y2="74048"/>
                        <a14:foregroundMark x1="75934" y1="80277" x2="75934" y2="80277"/>
                        <a14:foregroundMark x1="96413" y1="76817" x2="96413" y2="76817"/>
                        <a14:foregroundMark x1="91031" y1="80277" x2="91031" y2="80277"/>
                        <a14:foregroundMark x1="9342" y1="26990" x2="9342" y2="26990"/>
                        <a14:backgroundMark x1="6502" y1="45675" x2="6502" y2="45675"/>
                        <a14:backgroundMark x1="12033" y1="43945" x2="12033" y2="43945"/>
                        <a14:backgroundMark x1="11809" y1="21107" x2="11809" y2="21107"/>
                        <a14:backgroundMark x1="6502" y1="18685" x2="6502" y2="18685"/>
                        <a14:backgroundMark x1="5979" y1="30104" x2="5979" y2="30104"/>
                        <a14:backgroundMark x1="6652" y1="42561" x2="6652" y2="42561"/>
                        <a14:backgroundMark x1="6876" y1="54671" x2="6876" y2="54671"/>
                        <a14:backgroundMark x1="8072" y1="58824" x2="8072" y2="58824"/>
                        <a14:backgroundMark x1="11286" y1="17993" x2="11286" y2="17993"/>
                        <a14:backgroundMark x1="10912" y1="35986" x2="10912" y2="35986"/>
                        <a14:backgroundMark x1="11809" y1="17993" x2="11809" y2="17993"/>
                        <a14:backgroundMark x1="12332" y1="16263" x2="12332" y2="16263"/>
                        <a14:backgroundMark x1="11136" y1="24567" x2="11136" y2="24567"/>
                        <a14:backgroundMark x1="11136" y1="29412" x2="11136" y2="29412"/>
                        <a14:backgroundMark x1="7399" y1="37716" x2="7399" y2="37716"/>
                        <a14:backgroundMark x1="7922" y1="22145" x2="7922" y2="22145"/>
                        <a14:backgroundMark x1="72422" y1="38408" x2="72422" y2="38408"/>
                        <a14:backgroundMark x1="20703" y1="40138" x2="20703" y2="40138"/>
                        <a14:backgroundMark x1="12930" y1="37024" x2="12930" y2="37024"/>
                        <a14:backgroundMark x1="3139" y1="23183" x2="3139" y2="23183"/>
                        <a14:backgroundMark x1="10762" y1="27682" x2="10762" y2="27682"/>
                        <a14:backgroundMark x1="36697" y1="70588" x2="36697" y2="70588"/>
                        <a14:backgroundMark x1="36771" y1="77855" x2="36771" y2="77855"/>
                        <a14:backgroundMark x1="62930" y1="71280" x2="62930" y2="71280"/>
                        <a14:backgroundMark x1="75262" y1="75779" x2="75262" y2="75779"/>
                        <a14:backgroundMark x1="85202" y1="73702" x2="85202" y2="73702"/>
                        <a14:backgroundMark x1="85426" y1="83737" x2="85426" y2="83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47" y="6107244"/>
            <a:ext cx="233553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6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1720" y="80848"/>
            <a:ext cx="1980000" cy="19800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07944" y="68419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720" y="1568393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care.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1" b="97669" l="630" r="98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4" y="343982"/>
            <a:ext cx="1518349" cy="136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99792" y="260648"/>
            <a:ext cx="5688632" cy="2520280"/>
          </a:xfrm>
          <a:prstGeom prst="rect">
            <a:avLst/>
          </a:prstGeom>
          <a:solidFill>
            <a:schemeClr val="bg1"/>
          </a:solidFill>
          <a:ln w="5080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139952" y="177281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66"/>
                </a:solidFill>
                <a:latin typeface="SassoonCRInfant" panose="02010503020300020003" pitchFamily="2" charset="0"/>
              </a:rPr>
              <a:t>M</a:t>
            </a:r>
            <a:r>
              <a:rPr lang="en-GB" sz="4800" b="1" dirty="0">
                <a:solidFill>
                  <a:srgbClr val="0000CC"/>
                </a:solidFill>
                <a:latin typeface="SassoonCRInfant" panose="02010503020300020003" pitchFamily="2" charset="0"/>
              </a:rPr>
              <a:t>i</a:t>
            </a:r>
            <a:r>
              <a:rPr lang="en-GB" sz="4800" b="1" dirty="0">
                <a:solidFill>
                  <a:srgbClr val="3366CC"/>
                </a:solidFill>
                <a:latin typeface="SassoonCRInfant" panose="02010503020300020003" pitchFamily="2" charset="0"/>
              </a:rPr>
              <a:t>n</a:t>
            </a:r>
            <a:r>
              <a:rPr lang="en-GB" sz="4800" b="1" dirty="0">
                <a:solidFill>
                  <a:srgbClr val="0099CC"/>
                </a:solidFill>
                <a:latin typeface="SassoonCRInfant" panose="02010503020300020003" pitchFamily="2" charset="0"/>
              </a:rPr>
              <a:t>d</a:t>
            </a:r>
            <a:r>
              <a:rPr lang="en-GB" sz="4800" b="1" dirty="0">
                <a:solidFill>
                  <a:srgbClr val="33CCCC"/>
                </a:solidFill>
                <a:latin typeface="SassoonCRInfant" panose="02010503020300020003" pitchFamily="2" charset="0"/>
              </a:rPr>
              <a:t>f</a:t>
            </a:r>
            <a:r>
              <a:rPr lang="en-GB" sz="4800" b="1" dirty="0">
                <a:solidFill>
                  <a:srgbClr val="00CC99"/>
                </a:solidFill>
                <a:latin typeface="SassoonCRInfant" panose="02010503020300020003" pitchFamily="2" charset="0"/>
              </a:rPr>
              <a:t>u</a:t>
            </a:r>
            <a:r>
              <a:rPr lang="en-GB" sz="4800" b="1" dirty="0">
                <a:solidFill>
                  <a:srgbClr val="00FF99"/>
                </a:solidFill>
                <a:latin typeface="SassoonCRInfant" panose="02010503020300020003" pitchFamily="2" charset="0"/>
              </a:rPr>
              <a:t>l</a:t>
            </a:r>
            <a:r>
              <a:rPr lang="en-GB" sz="4800" b="1" dirty="0">
                <a:solidFill>
                  <a:srgbClr val="00CC66"/>
                </a:solidFill>
                <a:latin typeface="SassoonCRInfant" panose="02010503020300020003" pitchFamily="2" charset="0"/>
              </a:rPr>
              <a:t>n</a:t>
            </a:r>
            <a:r>
              <a:rPr lang="en-GB" sz="4800" b="1" dirty="0">
                <a:solidFill>
                  <a:srgbClr val="00CC00"/>
                </a:solidFill>
                <a:latin typeface="SassoonCRInfant" panose="02010503020300020003" pitchFamily="2" charset="0"/>
              </a:rPr>
              <a:t>e</a:t>
            </a:r>
            <a:r>
              <a:rPr lang="en-GB" sz="4800" b="1" dirty="0">
                <a:solidFill>
                  <a:srgbClr val="33CC33"/>
                </a:solidFill>
                <a:latin typeface="SassoonCRInfant" panose="02010503020300020003" pitchFamily="2" charset="0"/>
              </a:rPr>
              <a:t>s</a:t>
            </a:r>
            <a:r>
              <a:rPr lang="en-GB" sz="4800" b="1" dirty="0">
                <a:solidFill>
                  <a:srgbClr val="008000"/>
                </a:solidFill>
                <a:latin typeface="SassoonCRInfant" panose="02010503020300020003" pitchFamily="2" charset="0"/>
              </a:rPr>
              <a:t>s</a:t>
            </a:r>
          </a:p>
        </p:txBody>
      </p:sp>
      <p:pic>
        <p:nvPicPr>
          <p:cNvPr id="13" name="Picture 8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7332"/>
            <a:ext cx="1515561" cy="23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43985"/>
            <a:ext cx="3744416" cy="112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E:\7. 2Minsof Calm\2MinsofCalm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952328" cy="1953997"/>
          </a:xfrm>
          <a:prstGeom prst="rect">
            <a:avLst/>
          </a:prstGeom>
          <a:noFill/>
          <a:ln w="508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96" y="3610840"/>
            <a:ext cx="2387572" cy="1988181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9472"/>
            <a:ext cx="2352155" cy="1949549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3528" y="559902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SassoonCRInfant" panose="02010503020300020003" pitchFamily="2" charset="0"/>
              </a:rPr>
              <a:t>Meditation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864" y="559902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SassoonCRInfant" panose="02010503020300020003" pitchFamily="2" charset="0"/>
              </a:rPr>
              <a:t>Friendship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84168" y="560143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tx2"/>
                </a:solidFill>
                <a:latin typeface="SassoonCRInfant" panose="02010503020300020003" pitchFamily="2" charset="0"/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305354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80848"/>
            <a:ext cx="1980000" cy="1980000"/>
          </a:xfrm>
          <a:prstGeom prst="roundRect">
            <a:avLst/>
          </a:prstGeom>
          <a:solidFill>
            <a:srgbClr val="FF990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43728" y="56818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96" y="15567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are kind.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915" l="0" r="990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1106450" cy="123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See the source image"/>
          <p:cNvSpPr>
            <a:spLocks noChangeAspect="1" noChangeArrowheads="1"/>
          </p:cNvSpPr>
          <p:nvPr/>
        </p:nvSpPr>
        <p:spPr bwMode="auto">
          <a:xfrm>
            <a:off x="63500" y="-136525"/>
            <a:ext cx="2543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" descr="Image result for random acts of kindnes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10" y="160348"/>
            <a:ext cx="2667000" cy="2952751"/>
          </a:xfrm>
          <a:prstGeom prst="rect">
            <a:avLst/>
          </a:prstGeom>
          <a:noFill/>
          <a:ln w="63500">
            <a:solidFill>
              <a:srgbClr val="00CC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Image result for random acts of kindness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b="6615"/>
          <a:stretch/>
        </p:blipFill>
        <p:spPr bwMode="auto">
          <a:xfrm>
            <a:off x="5724127" y="160349"/>
            <a:ext cx="3048273" cy="13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8" b="96310" l="0" r="97125">
                        <a14:foregroundMark x1="81150" y1="13284" x2="81150" y2="13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9" y="4960062"/>
            <a:ext cx="2196024" cy="19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73" b="95197" l="294" r="97647">
                        <a14:foregroundMark x1="60588" y1="51965" x2="60588" y2="51965"/>
                        <a14:foregroundMark x1="79118" y1="53275" x2="79118" y2="53275"/>
                        <a14:foregroundMark x1="87353" y1="67686" x2="87353" y2="67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36" y="4960062"/>
            <a:ext cx="3030732" cy="20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G:\DCIM\106___07\IMG_251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0" y="2708920"/>
            <a:ext cx="259218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06___07\IMG_251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10" y="4293096"/>
            <a:ext cx="3103522" cy="23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DCIM\106___07\IMG_251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54262"/>
            <a:ext cx="3157657" cy="236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2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496" y="44624"/>
            <a:ext cx="1980000" cy="19800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1720" y="44624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496" y="1556792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enjoy.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5" b="96129" l="2965" r="97844">
                        <a14:foregroundMark x1="46900" y1="74839" x2="46900" y2="74839"/>
                        <a14:foregroundMark x1="57682" y1="75699" x2="57682" y2="75699"/>
                        <a14:foregroundMark x1="62264" y1="73978" x2="62264" y2="73978"/>
                        <a14:foregroundMark x1="52022" y1="73763" x2="52022" y2="73763"/>
                        <a14:foregroundMark x1="36658" y1="69247" x2="36658" y2="69247"/>
                        <a14:foregroundMark x1="37736" y1="74839" x2="37736" y2="74839"/>
                        <a14:foregroundMark x1="40701" y1="76774" x2="42588" y2="77634"/>
                        <a14:foregroundMark x1="49326" y1="80645" x2="50943" y2="8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6" y="332381"/>
            <a:ext cx="1086285" cy="136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T:\European Day of Languages\photos\PA140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1" y="3501008"/>
            <a:ext cx="4184981" cy="31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51" y="282606"/>
            <a:ext cx="4184981" cy="29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45" y="338982"/>
            <a:ext cx="2024435" cy="280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20" b="97810" l="2381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58552"/>
            <a:ext cx="2000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T:\European Day of Languages\photos\PA14039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184980" cy="31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2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5496" y="56665"/>
            <a:ext cx="1980000" cy="1980000"/>
          </a:xfrm>
          <a:prstGeom prst="roundRect">
            <a:avLst/>
          </a:prstGeom>
          <a:solidFill>
            <a:srgbClr val="00FF99"/>
          </a:solidFill>
          <a:ln>
            <a:solidFill>
              <a:srgbClr val="00B05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1720" y="44624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496" y="1532609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respect.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0" b="96112" l="5053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873"/>
            <a:ext cx="1424737" cy="138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:\Users\ymc-mike\AppData\Local\Microsoft\Windows\Temporary Internet Files\Content.Outlook\613QDUAC\mike 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7504" y="2728212"/>
            <a:ext cx="2632439" cy="365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ymc-mike\AppData\Local\Microsoft\Windows\Temporary Internet Files\Content.Outlook\613QDUAC\mike 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6"/>
          <a:stretch/>
        </p:blipFill>
        <p:spPr bwMode="auto">
          <a:xfrm>
            <a:off x="5946807" y="3645024"/>
            <a:ext cx="3121614" cy="30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01" y="-27384"/>
            <a:ext cx="39052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90" b="96098" l="1852" r="97778">
                        <a14:foregroundMark x1="29259" y1="20976" x2="29259" y2="20976"/>
                        <a14:foregroundMark x1="42593" y1="37073" x2="42593" y2="37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89" y="527581"/>
            <a:ext cx="3255435" cy="24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100000" l="8824" r="95798">
                        <a14:foregroundMark x1="35714" y1="79717" x2="35714" y2="79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40" y="4002831"/>
            <a:ext cx="2886579" cy="25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466" y1="64205" x2="31466" y2="64205"/>
                        <a14:foregroundMark x1="37500" y1="62500" x2="37500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65862"/>
            <a:ext cx="2568801" cy="194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1720" y="44624"/>
            <a:ext cx="1980000" cy="1980000"/>
          </a:xfrm>
          <a:prstGeom prst="roundRect">
            <a:avLst/>
          </a:prstGeom>
          <a:solidFill>
            <a:srgbClr val="D60093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07944" y="67826"/>
            <a:ext cx="467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CRInfant" panose="02010503020300020003" pitchFamily="2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720" y="1579994"/>
            <a:ext cx="19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SassoonCRInfant" panose="02010503020300020003" pitchFamily="2" charset="0"/>
              </a:rPr>
              <a:t>We listen.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4" b="99279" l="2840" r="97972">
                        <a14:foregroundMark x1="61055" y1="54808" x2="61055" y2="54808"/>
                        <a14:foregroundMark x1="64909" y1="58173" x2="64909" y2="58173"/>
                        <a14:foregroundMark x1="67951" y1="58894" x2="67951" y2="58894"/>
                        <a14:foregroundMark x1="71805" y1="57212" x2="71805" y2="57212"/>
                        <a14:foregroundMark x1="75659" y1="55769" x2="75659" y2="55769"/>
                        <a14:foregroundMark x1="79310" y1="54808" x2="79310" y2="54808"/>
                        <a14:foregroundMark x1="81744" y1="55769" x2="81744" y2="55769"/>
                        <a14:foregroundMark x1="83976" y1="56731" x2="83976" y2="56731"/>
                        <a14:foregroundMark x1="87221" y1="58413" x2="87221" y2="58413"/>
                        <a14:foregroundMark x1="89858" y1="58413" x2="89858" y2="58413"/>
                        <a14:foregroundMark x1="93306" y1="54327" x2="93306" y2="54327"/>
                        <a14:foregroundMark x1="49087" y1="55769" x2="49087" y2="55769"/>
                        <a14:foregroundMark x1="51724" y1="56731" x2="51724" y2="56731"/>
                        <a14:foregroundMark x1="54361" y1="57933" x2="54361" y2="57933"/>
                        <a14:foregroundMark x1="42394" y1="65144" x2="42394" y2="65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8" y="385475"/>
            <a:ext cx="1398393" cy="117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9"/>
          <a:stretch/>
        </p:blipFill>
        <p:spPr bwMode="auto">
          <a:xfrm>
            <a:off x="5052569" y="4734821"/>
            <a:ext cx="3983927" cy="207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616"/>
          <a:stretch/>
        </p:blipFill>
        <p:spPr bwMode="auto">
          <a:xfrm>
            <a:off x="395536" y="2708921"/>
            <a:ext cx="316835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3" b="96257" l="3687" r="94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86" y="113017"/>
            <a:ext cx="1796346" cy="154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1" b="99515" l="1463" r="99024">
                        <a14:foregroundMark x1="30244" y1="37379" x2="30244" y2="37379"/>
                        <a14:foregroundMark x1="58049" y1="33981" x2="58049" y2="33981"/>
                        <a14:foregroundMark x1="22439" y1="70874" x2="22439" y2="70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69" y="113017"/>
            <a:ext cx="1665396" cy="16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62127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CRInfant" panose="02010503020300020003" pitchFamily="2" charset="0"/>
              </a:rPr>
              <a:t>Speaking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055" y="16288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SassoonCRInfant" panose="02010503020300020003" pitchFamily="2" charset="0"/>
              </a:rPr>
              <a:t>Symbols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6296" y="16288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SassoonCRInfant" panose="02010503020300020003" pitchFamily="2" charset="0"/>
              </a:rPr>
              <a:t>Sign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5229200"/>
            <a:ext cx="316835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SassoonCRInfant" panose="02010503020300020003" pitchFamily="2" charset="0"/>
              </a:rPr>
              <a:t>Communication Sessions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708921"/>
            <a:ext cx="3168352" cy="35974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56672"/>
            <a:ext cx="3907636" cy="209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91680" y="436248"/>
            <a:ext cx="5580400" cy="579642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979712" y="476672"/>
            <a:ext cx="467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>
                <a:latin typeface="SassoonCRInfant" panose="02010503020300020003" pitchFamily="2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1680" y="4892967"/>
            <a:ext cx="558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SassoonCRInfant" panose="02010503020300020003" pitchFamily="2" charset="0"/>
              </a:rPr>
              <a:t>We care.</a:t>
            </a:r>
            <a:endParaRPr lang="en-GB" sz="6600" b="1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1" b="97669" l="630" r="98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28" y="1092379"/>
            <a:ext cx="4662628" cy="420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723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81</Words>
  <Application>Microsoft Office PowerPoint</Application>
  <PresentationFormat>On-screen Show (4:3)</PresentationFormat>
  <Paragraphs>46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28</cp:revision>
  <cp:lastPrinted>2018-09-17T11:22:49Z</cp:lastPrinted>
  <dcterms:created xsi:type="dcterms:W3CDTF">2017-10-30T19:17:55Z</dcterms:created>
  <dcterms:modified xsi:type="dcterms:W3CDTF">2018-10-22T13:35:24Z</dcterms:modified>
</cp:coreProperties>
</file>