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Ralú" initials="DR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27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4F00945-5527-47F3-8C57-73C6B4CC530D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FC70-43A8-4D55-B719-5B14F7A19BB6}" type="slidenum">
              <a:rPr lang="es-ES" smtClean="0"/>
              <a:t>‹#›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0945-5527-47F3-8C57-73C6B4CC530D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FC70-43A8-4D55-B719-5B14F7A19B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09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0945-5527-47F3-8C57-73C6B4CC530D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FC70-43A8-4D55-B719-5B14F7A19BB6}" type="slidenum">
              <a:rPr lang="es-ES" smtClean="0"/>
              <a:t>‹#›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18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0945-5527-47F3-8C57-73C6B4CC530D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FC70-43A8-4D55-B719-5B14F7A19B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24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0945-5527-47F3-8C57-73C6B4CC530D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FC70-43A8-4D55-B719-5B14F7A19BB6}" type="slidenum">
              <a:rPr lang="es-ES" smtClean="0"/>
              <a:t>‹#›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42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0945-5527-47F3-8C57-73C6B4CC530D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FC70-43A8-4D55-B719-5B14F7A19B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84400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0945-5527-47F3-8C57-73C6B4CC530D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FC70-43A8-4D55-B719-5B14F7A19B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94844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0945-5527-47F3-8C57-73C6B4CC530D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FC70-43A8-4D55-B719-5B14F7A19B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070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0945-5527-47F3-8C57-73C6B4CC530D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FC70-43A8-4D55-B719-5B14F7A19B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985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0945-5527-47F3-8C57-73C6B4CC530D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FC70-43A8-4D55-B719-5B14F7A19B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2242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0945-5527-47F3-8C57-73C6B4CC530D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FC70-43A8-4D55-B719-5B14F7A19BB6}" type="slidenum">
              <a:rPr lang="es-ES" smtClean="0"/>
              <a:t>‹#›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05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4F00945-5527-47F3-8C57-73C6B4CC530D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501FC70-43A8-4D55-B719-5B14F7A19BB6}" type="slidenum">
              <a:rPr lang="es-ES" smtClean="0"/>
              <a:t>‹#›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51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scolavidamontserratgentle.blogspot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82562-C5ED-4287-88F7-C5FB23FBD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Be </a:t>
            </a:r>
            <a:r>
              <a:rPr lang="es-ES" dirty="0" err="1"/>
              <a:t>gentle</a:t>
            </a:r>
            <a:endParaRPr lang="es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9CC508-D1B1-4AC0-A2F6-DE02F68789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Barcelona</a:t>
            </a:r>
          </a:p>
        </p:txBody>
      </p:sp>
    </p:spTree>
    <p:extLst>
      <p:ext uri="{BB962C8B-B14F-4D97-AF65-F5344CB8AC3E}">
        <p14:creationId xmlns:p14="http://schemas.microsoft.com/office/powerpoint/2010/main" val="210279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07782-B9B5-482B-9670-C80707E3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Appliying</a:t>
            </a:r>
            <a:r>
              <a:rPr lang="es-ES" dirty="0"/>
              <a:t> </a:t>
            </a:r>
            <a:r>
              <a:rPr lang="es-ES" dirty="0" err="1"/>
              <a:t>gentle</a:t>
            </a:r>
            <a:r>
              <a:rPr lang="es-ES" dirty="0"/>
              <a:t> </a:t>
            </a:r>
            <a:r>
              <a:rPr lang="es-ES" dirty="0" err="1"/>
              <a:t>teaching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665F22-A596-4DA4-B81B-DE9EBB491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 err="1"/>
              <a:t>School’s</a:t>
            </a:r>
            <a:r>
              <a:rPr lang="es-ES" dirty="0"/>
              <a:t> blog</a:t>
            </a:r>
          </a:p>
          <a:p>
            <a:r>
              <a:rPr lang="es-ES" dirty="0" err="1"/>
              <a:t>Ambassador’s</a:t>
            </a:r>
            <a:r>
              <a:rPr lang="es-ES" dirty="0"/>
              <a:t>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point</a:t>
            </a:r>
            <a:endParaRPr lang="es-ES" dirty="0"/>
          </a:p>
          <a:p>
            <a:r>
              <a:rPr lang="es-ES" dirty="0" err="1"/>
              <a:t>Ambassador’s</a:t>
            </a:r>
            <a:r>
              <a:rPr lang="es-ES" dirty="0"/>
              <a:t> roll up</a:t>
            </a:r>
          </a:p>
          <a:p>
            <a:r>
              <a:rPr lang="es-ES" dirty="0" err="1"/>
              <a:t>Ambassador’s</a:t>
            </a:r>
            <a:r>
              <a:rPr lang="es-ES" dirty="0"/>
              <a:t> interviews</a:t>
            </a:r>
          </a:p>
          <a:p>
            <a:r>
              <a:rPr lang="es-ES" dirty="0" err="1"/>
              <a:t>Gentle</a:t>
            </a:r>
            <a:r>
              <a:rPr lang="es-ES" dirty="0"/>
              <a:t> meeting (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school</a:t>
            </a:r>
            <a:r>
              <a:rPr lang="es-ES" dirty="0"/>
              <a:t>)</a:t>
            </a:r>
          </a:p>
          <a:p>
            <a:r>
              <a:rPr lang="es-ES" dirty="0" err="1"/>
              <a:t>Making</a:t>
            </a:r>
            <a:r>
              <a:rPr lang="es-ES" dirty="0"/>
              <a:t>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gentle</a:t>
            </a:r>
            <a:r>
              <a:rPr lang="es-ES" dirty="0"/>
              <a:t> </a:t>
            </a:r>
            <a:r>
              <a:rPr lang="es-ES" dirty="0" err="1"/>
              <a:t>flags</a:t>
            </a:r>
            <a:endParaRPr lang="es-ES" dirty="0"/>
          </a:p>
          <a:p>
            <a:r>
              <a:rPr lang="es-ES" dirty="0" err="1"/>
              <a:t>Gentle</a:t>
            </a:r>
            <a:r>
              <a:rPr lang="es-ES" dirty="0"/>
              <a:t> </a:t>
            </a:r>
            <a:r>
              <a:rPr lang="es-ES" dirty="0" err="1"/>
              <a:t>actions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482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49F43D-C852-4799-8B3F-8BEC1BF4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Ambassators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F84AAA-46B4-48E6-844A-AB22E4D0D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Our students of 6th grade started last year with his </a:t>
            </a:r>
            <a:r>
              <a:rPr lang="en-GB" dirty="0" err="1"/>
              <a:t>ambassator’s</a:t>
            </a:r>
            <a:r>
              <a:rPr lang="en-GB" dirty="0"/>
              <a:t> role.</a:t>
            </a:r>
          </a:p>
          <a:p>
            <a:endParaRPr lang="en-GB" dirty="0"/>
          </a:p>
          <a:p>
            <a:r>
              <a:rPr lang="en-GB" dirty="0"/>
              <a:t>They have the experience of last year and they are working really hard to make all school understand and share the gentle values.</a:t>
            </a:r>
          </a:p>
        </p:txBody>
      </p:sp>
    </p:spTree>
    <p:extLst>
      <p:ext uri="{BB962C8B-B14F-4D97-AF65-F5344CB8AC3E}">
        <p14:creationId xmlns:p14="http://schemas.microsoft.com/office/powerpoint/2010/main" val="52511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1E833-E777-4975-BD82-23EEA0DD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Ambassator’s</a:t>
            </a:r>
            <a:r>
              <a:rPr lang="es-ES" dirty="0"/>
              <a:t>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point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048EEA-024C-42D9-9CB9-7A3AB2527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/>
              <a:t>First</a:t>
            </a:r>
            <a:r>
              <a:rPr lang="es-ES" dirty="0"/>
              <a:t>,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worked</a:t>
            </a:r>
            <a:r>
              <a:rPr lang="es-ES" dirty="0"/>
              <a:t> pillar </a:t>
            </a:r>
            <a:r>
              <a:rPr lang="es-ES" dirty="0" err="1"/>
              <a:t>by</a:t>
            </a:r>
            <a:r>
              <a:rPr lang="es-ES" dirty="0"/>
              <a:t> pillar </a:t>
            </a:r>
            <a:r>
              <a:rPr lang="es-ES" dirty="0" err="1"/>
              <a:t>making</a:t>
            </a:r>
            <a:r>
              <a:rPr lang="es-ES" dirty="0"/>
              <a:t> a </a:t>
            </a:r>
            <a:r>
              <a:rPr lang="es-ES" dirty="0" err="1"/>
              <a:t>wonderfull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r>
              <a:rPr lang="es-ES" dirty="0"/>
              <a:t>: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r>
              <a:rPr lang="es-ES" dirty="0" err="1"/>
              <a:t>Reviewing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values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them</a:t>
            </a:r>
            <a:r>
              <a:rPr lang="es-ES" dirty="0"/>
              <a:t> </a:t>
            </a:r>
            <a:r>
              <a:rPr lang="es-ES" dirty="0" err="1"/>
              <a:t>first</a:t>
            </a:r>
            <a:r>
              <a:rPr lang="es-ES" dirty="0"/>
              <a:t>, and </a:t>
            </a:r>
            <a:r>
              <a:rPr lang="es-ES" dirty="0" err="1"/>
              <a:t>then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endParaRPr lang="es-ES" dirty="0"/>
          </a:p>
          <a:p>
            <a:r>
              <a:rPr lang="es-ES" dirty="0" err="1"/>
              <a:t>rest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school</a:t>
            </a:r>
            <a:r>
              <a:rPr lang="es-E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F4C878-810B-47FF-918C-8A89E5671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629" y="3183769"/>
            <a:ext cx="4264089" cy="23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1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931F2B-491B-4365-8562-29F800C08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School</a:t>
            </a:r>
            <a:r>
              <a:rPr lang="es-ES" dirty="0"/>
              <a:t> blog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A0EF83-D8EF-4B5F-9868-9095D6B4C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objective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sharing</a:t>
            </a:r>
            <a:r>
              <a:rPr lang="es-ES" dirty="0"/>
              <a:t> </a:t>
            </a:r>
            <a:r>
              <a:rPr lang="es-ES" dirty="0" err="1"/>
              <a:t>gentle</a:t>
            </a:r>
            <a:r>
              <a:rPr lang="es-ES" dirty="0"/>
              <a:t> ideas and </a:t>
            </a:r>
            <a:r>
              <a:rPr lang="es-ES" dirty="0" err="1"/>
              <a:t>thoughts</a:t>
            </a:r>
            <a:r>
              <a:rPr lang="es-ES" dirty="0"/>
              <a:t>,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students</a:t>
            </a:r>
            <a:r>
              <a:rPr lang="es-ES" dirty="0"/>
              <a:t> are </a:t>
            </a:r>
            <a:r>
              <a:rPr lang="es-ES" dirty="0" err="1"/>
              <a:t>documenting</a:t>
            </a:r>
            <a:r>
              <a:rPr lang="es-ES" dirty="0"/>
              <a:t> </a:t>
            </a:r>
            <a:r>
              <a:rPr lang="es-ES" dirty="0" err="1"/>
              <a:t>every</a:t>
            </a:r>
            <a:r>
              <a:rPr lang="es-ES" dirty="0"/>
              <a:t> </a:t>
            </a:r>
            <a:r>
              <a:rPr lang="es-ES" dirty="0" err="1"/>
              <a:t>gentle</a:t>
            </a:r>
            <a:r>
              <a:rPr lang="es-ES" dirty="0"/>
              <a:t> </a:t>
            </a:r>
            <a:r>
              <a:rPr lang="es-ES" dirty="0" err="1"/>
              <a:t>activity</a:t>
            </a:r>
            <a:r>
              <a:rPr lang="es-ES" dirty="0"/>
              <a:t> and </a:t>
            </a:r>
            <a:r>
              <a:rPr lang="es-ES" dirty="0" err="1"/>
              <a:t>sharing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online.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algn="ctr"/>
            <a:r>
              <a:rPr lang="es-ES" dirty="0">
                <a:hlinkClick r:id="rId2"/>
              </a:rPr>
              <a:t>https://escolavidamontserratgentle.blogspot.com/</a:t>
            </a:r>
            <a:endParaRPr lang="es-ES" dirty="0"/>
          </a:p>
          <a:p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AFE4B7-EF95-4F97-AEC3-EE6358F07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0" y="3009901"/>
            <a:ext cx="4560710" cy="25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3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111DC8-BF77-4A36-8F05-555FA5E0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Ambassador’s</a:t>
            </a:r>
            <a:r>
              <a:rPr lang="es-ES" dirty="0"/>
              <a:t> roll up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D97EFEC-5306-4D7C-A78E-71798F102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27" t="-232" r="29858" b="-1"/>
          <a:stretch/>
        </p:blipFill>
        <p:spPr>
          <a:xfrm>
            <a:off x="7492481" y="1412972"/>
            <a:ext cx="2883161" cy="4032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DE7BBA-1DC0-4576-81DA-4B0F3D5DCD6C}"/>
              </a:ext>
            </a:extLst>
          </p:cNvPr>
          <p:cNvSpPr txBox="1"/>
          <p:nvPr/>
        </p:nvSpPr>
        <p:spPr>
          <a:xfrm>
            <a:off x="1310951" y="2933932"/>
            <a:ext cx="5812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/>
              <a:t>Since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start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course</a:t>
            </a:r>
            <a:r>
              <a:rPr lang="es-ES" sz="2400" dirty="0"/>
              <a:t> </a:t>
            </a:r>
            <a:r>
              <a:rPr lang="es-ES" sz="2400" dirty="0" err="1"/>
              <a:t>they’ve</a:t>
            </a:r>
            <a:r>
              <a:rPr lang="es-ES" sz="2400" dirty="0"/>
              <a:t> </a:t>
            </a:r>
            <a:r>
              <a:rPr lang="es-ES" sz="2400" dirty="0" err="1"/>
              <a:t>been</a:t>
            </a:r>
            <a:r>
              <a:rPr lang="es-ES" sz="2400" dirty="0"/>
              <a:t> </a:t>
            </a:r>
            <a:r>
              <a:rPr lang="es-ES" sz="2400" dirty="0" err="1"/>
              <a:t>working</a:t>
            </a:r>
            <a:r>
              <a:rPr lang="es-ES" sz="2400" dirty="0"/>
              <a:t>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dirty="0" err="1"/>
              <a:t>it</a:t>
            </a:r>
            <a:r>
              <a:rPr lang="es-ES" sz="2400" dirty="0"/>
              <a:t>, and </a:t>
            </a:r>
            <a:r>
              <a:rPr lang="es-ES" sz="2400" dirty="0" err="1"/>
              <a:t>now</a:t>
            </a:r>
            <a:r>
              <a:rPr lang="es-ES" sz="2400" dirty="0"/>
              <a:t> </a:t>
            </a:r>
            <a:r>
              <a:rPr lang="es-ES" sz="2400" dirty="0" err="1"/>
              <a:t>here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it!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52644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C859A-E3CB-4118-8E6B-90B49A73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Ambassator’s</a:t>
            </a:r>
            <a:r>
              <a:rPr lang="es-ES" dirty="0"/>
              <a:t> </a:t>
            </a:r>
            <a:r>
              <a:rPr lang="es-ES" dirty="0" err="1"/>
              <a:t>recording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C534F4-937A-430A-A892-C1A819B0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699339" cy="3253233"/>
          </a:xfrm>
        </p:spPr>
        <p:txBody>
          <a:bodyPr/>
          <a:lstStyle/>
          <a:p>
            <a:endParaRPr lang="es-ES" dirty="0"/>
          </a:p>
          <a:p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ambassators</a:t>
            </a:r>
            <a:r>
              <a:rPr lang="es-ES" dirty="0"/>
              <a:t> </a:t>
            </a:r>
            <a:r>
              <a:rPr lang="es-ES" dirty="0" err="1"/>
              <a:t>wanted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know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think</a:t>
            </a:r>
            <a:r>
              <a:rPr lang="es-ES" dirty="0"/>
              <a:t> in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school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they’re</a:t>
            </a:r>
            <a:r>
              <a:rPr lang="es-ES" dirty="0"/>
              <a:t> </a:t>
            </a:r>
            <a:r>
              <a:rPr lang="es-ES" dirty="0" err="1"/>
              <a:t>learning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interviewed</a:t>
            </a:r>
            <a:r>
              <a:rPr lang="es-ES" dirty="0"/>
              <a:t>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in </a:t>
            </a:r>
            <a:r>
              <a:rPr lang="es-ES" dirty="0" err="1"/>
              <a:t>catalan</a:t>
            </a:r>
            <a:r>
              <a:rPr lang="es-ES" dirty="0"/>
              <a:t>, and </a:t>
            </a:r>
            <a:r>
              <a:rPr lang="es-ES" dirty="0" err="1"/>
              <a:t>later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translated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and </a:t>
            </a:r>
            <a:r>
              <a:rPr lang="es-ES" dirty="0" err="1"/>
              <a:t>made</a:t>
            </a:r>
            <a:r>
              <a:rPr lang="es-ES" dirty="0"/>
              <a:t> </a:t>
            </a:r>
            <a:r>
              <a:rPr lang="es-ES" dirty="0" err="1"/>
              <a:t>english</a:t>
            </a:r>
            <a:r>
              <a:rPr lang="es-ES" dirty="0"/>
              <a:t> </a:t>
            </a:r>
            <a:r>
              <a:rPr lang="es-ES" dirty="0" err="1"/>
              <a:t>subtitles</a:t>
            </a:r>
            <a:r>
              <a:rPr lang="es-ES" dirty="0"/>
              <a:t>!</a:t>
            </a:r>
          </a:p>
          <a:p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E2FC59-3454-48FF-9740-647EB6585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28" t="14691" r="13472" b="9753"/>
          <a:stretch/>
        </p:blipFill>
        <p:spPr>
          <a:xfrm>
            <a:off x="5884163" y="2084832"/>
            <a:ext cx="6096000" cy="345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43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365</TotalTime>
  <Words>182</Words>
  <Application>Microsoft Office PowerPoint</Application>
  <PresentationFormat>Custom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Integral</vt:lpstr>
      <vt:lpstr>Be gentle</vt:lpstr>
      <vt:lpstr>Appliying gentle teaching</vt:lpstr>
      <vt:lpstr>Our Ambassators</vt:lpstr>
      <vt:lpstr>Ambassator’s power point</vt:lpstr>
      <vt:lpstr>School blog</vt:lpstr>
      <vt:lpstr>Ambassador’s roll up</vt:lpstr>
      <vt:lpstr>Ambassator’s recording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gentle</dc:title>
  <dc:creator>Dr. Ralú</dc:creator>
  <cp:lastModifiedBy>ymc-mike</cp:lastModifiedBy>
  <cp:revision>8</cp:revision>
  <dcterms:created xsi:type="dcterms:W3CDTF">2018-10-18T13:09:18Z</dcterms:created>
  <dcterms:modified xsi:type="dcterms:W3CDTF">2018-10-22T13:54:33Z</dcterms:modified>
</cp:coreProperties>
</file>