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58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2E28-0083-4977-BAD6-0686BC9B94AC}" type="datetimeFigureOut">
              <a:rPr lang="pt-PT" smtClean="0"/>
              <a:t>09/04/2017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FD57-01A5-48E2-9623-D0F8E17FD44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4588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2E28-0083-4977-BAD6-0686BC9B94AC}" type="datetimeFigureOut">
              <a:rPr lang="pt-PT" smtClean="0"/>
              <a:t>09/04/2017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FD57-01A5-48E2-9623-D0F8E17FD44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7786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2E28-0083-4977-BAD6-0686BC9B94AC}" type="datetimeFigureOut">
              <a:rPr lang="pt-PT" smtClean="0"/>
              <a:t>09/04/2017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FD57-01A5-48E2-9623-D0F8E17FD44F}" type="slidenum">
              <a:rPr lang="pt-PT" smtClean="0"/>
              <a:t>‹nº›</a:t>
            </a:fld>
            <a:endParaRPr lang="pt-P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3063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2E28-0083-4977-BAD6-0686BC9B94AC}" type="datetimeFigureOut">
              <a:rPr lang="pt-PT" smtClean="0"/>
              <a:t>09/04/2017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FD57-01A5-48E2-9623-D0F8E17FD44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80165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2E28-0083-4977-BAD6-0686BC9B94AC}" type="datetimeFigureOut">
              <a:rPr lang="pt-PT" smtClean="0"/>
              <a:t>09/04/2017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FD57-01A5-48E2-9623-D0F8E17FD44F}" type="slidenum">
              <a:rPr lang="pt-PT" smtClean="0"/>
              <a:t>‹nº›</a:t>
            </a:fld>
            <a:endParaRPr lang="pt-P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4095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2E28-0083-4977-BAD6-0686BC9B94AC}" type="datetimeFigureOut">
              <a:rPr lang="pt-PT" smtClean="0"/>
              <a:t>09/04/2017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FD57-01A5-48E2-9623-D0F8E17FD44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7025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2E28-0083-4977-BAD6-0686BC9B94AC}" type="datetimeFigureOut">
              <a:rPr lang="pt-PT" smtClean="0"/>
              <a:t>09/04/2017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FD57-01A5-48E2-9623-D0F8E17FD44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7069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2E28-0083-4977-BAD6-0686BC9B94AC}" type="datetimeFigureOut">
              <a:rPr lang="pt-PT" smtClean="0"/>
              <a:t>09/04/2017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FD57-01A5-48E2-9623-D0F8E17FD44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0387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2E28-0083-4977-BAD6-0686BC9B94AC}" type="datetimeFigureOut">
              <a:rPr lang="pt-PT" smtClean="0"/>
              <a:t>09/04/2017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FD57-01A5-48E2-9623-D0F8E17FD44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1896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2E28-0083-4977-BAD6-0686BC9B94AC}" type="datetimeFigureOut">
              <a:rPr lang="pt-PT" smtClean="0"/>
              <a:t>09/04/2017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FD57-01A5-48E2-9623-D0F8E17FD44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674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2E28-0083-4977-BAD6-0686BC9B94AC}" type="datetimeFigureOut">
              <a:rPr lang="pt-PT" smtClean="0"/>
              <a:t>09/04/2017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FD57-01A5-48E2-9623-D0F8E17FD44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8077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2E28-0083-4977-BAD6-0686BC9B94AC}" type="datetimeFigureOut">
              <a:rPr lang="pt-PT" smtClean="0"/>
              <a:t>09/04/2017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FD57-01A5-48E2-9623-D0F8E17FD44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67223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2E28-0083-4977-BAD6-0686BC9B94AC}" type="datetimeFigureOut">
              <a:rPr lang="pt-PT" smtClean="0"/>
              <a:t>09/04/2017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FD57-01A5-48E2-9623-D0F8E17FD44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8173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2E28-0083-4977-BAD6-0686BC9B94AC}" type="datetimeFigureOut">
              <a:rPr lang="pt-PT" smtClean="0"/>
              <a:t>09/04/2017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FD57-01A5-48E2-9623-D0F8E17FD44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182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2E28-0083-4977-BAD6-0686BC9B94AC}" type="datetimeFigureOut">
              <a:rPr lang="pt-PT" smtClean="0"/>
              <a:t>09/04/2017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FD57-01A5-48E2-9623-D0F8E17FD44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57824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2E28-0083-4977-BAD6-0686BC9B94AC}" type="datetimeFigureOut">
              <a:rPr lang="pt-PT" smtClean="0"/>
              <a:t>09/04/2017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FD57-01A5-48E2-9623-D0F8E17FD44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0138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2E28-0083-4977-BAD6-0686BC9B94AC}" type="datetimeFigureOut">
              <a:rPr lang="pt-PT" smtClean="0"/>
              <a:t>09/04/2017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5AFD57-01A5-48E2-9623-D0F8E17FD44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52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62977"/>
          </a:xfrm>
        </p:spPr>
        <p:txBody>
          <a:bodyPr/>
          <a:lstStyle/>
          <a:p>
            <a:pPr algn="ctr"/>
            <a:r>
              <a:rPr lang="pt-PT" dirty="0" smtClean="0">
                <a:latin typeface="Arial Black" panose="020B0A04020102020204" pitchFamily="34" charset="0"/>
              </a:rPr>
              <a:t> OnlyOne</a:t>
            </a:r>
            <a:endParaRPr lang="pt-PT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745865"/>
            <a:ext cx="9144000" cy="2112135"/>
          </a:xfrm>
        </p:spPr>
        <p:txBody>
          <a:bodyPr>
            <a:normAutofit/>
          </a:bodyPr>
          <a:lstStyle/>
          <a:p>
            <a:pPr algn="ctr"/>
            <a:r>
              <a:rPr lang="pt-PT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Escola Secundária de Albufeira</a:t>
            </a:r>
          </a:p>
          <a:p>
            <a:pPr algn="ctr"/>
            <a:r>
              <a:rPr lang="pt-PT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3rd TAGD</a:t>
            </a:r>
          </a:p>
          <a:p>
            <a:pPr algn="ctr"/>
            <a:r>
              <a:rPr lang="pt-PT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Bruno Santos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786025" y="1062977"/>
            <a:ext cx="6465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“The best for all of us”</a:t>
            </a:r>
            <a:endParaRPr lang="pt-PT" sz="2800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7" r="27484"/>
          <a:stretch/>
        </p:blipFill>
        <p:spPr>
          <a:xfrm>
            <a:off x="1472714" y="1595857"/>
            <a:ext cx="3503053" cy="3003888"/>
          </a:xfrm>
          <a:prstGeom prst="rect">
            <a:avLst/>
          </a:prstGeom>
        </p:spPr>
      </p:pic>
      <p:sp>
        <p:nvSpPr>
          <p:cNvPr id="6" name="Menos 5"/>
          <p:cNvSpPr/>
          <p:nvPr/>
        </p:nvSpPr>
        <p:spPr>
          <a:xfrm rot="19765349">
            <a:off x="0" y="2216010"/>
            <a:ext cx="6559876" cy="1900041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682" y="1586198"/>
            <a:ext cx="2412538" cy="3159668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7650051" y="2343955"/>
            <a:ext cx="643943" cy="16742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Seta para a esquerda 10"/>
          <p:cNvSpPr/>
          <p:nvPr/>
        </p:nvSpPr>
        <p:spPr>
          <a:xfrm>
            <a:off x="9478851" y="2653048"/>
            <a:ext cx="2150772" cy="13651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73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25209"/>
            <a:ext cx="121920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Reason for the choice of this product?</a:t>
            </a:r>
            <a:endParaRPr lang="pt-PT" dirty="0">
              <a:latin typeface="Arial Black" panose="020B0A040201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38199" y="2150772"/>
            <a:ext cx="100970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After many years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practising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sport, there were situations where I wasn’t happy with the fact of having to load with 2 or 3 packings of hygiene products (shampoo, softener and shower gel) for the shower.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iIt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was when appeared the idea to create the “</a:t>
            </a:r>
            <a:r>
              <a:rPr lang="en-US" sz="28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OnlyOne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263627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4862" y="0"/>
            <a:ext cx="8409904" cy="1325563"/>
          </a:xfrm>
        </p:spPr>
        <p:txBody>
          <a:bodyPr/>
          <a:lstStyle/>
          <a:p>
            <a:r>
              <a:rPr lang="pt-PT" dirty="0" smtClean="0">
                <a:latin typeface="Arial Black" panose="020B0A04020102020204" pitchFamily="34" charset="0"/>
              </a:rPr>
              <a:t>Description of the product</a:t>
            </a:r>
            <a:endParaRPr lang="pt-PT" dirty="0">
              <a:latin typeface="Arial Black" panose="020B0A040201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3638" y="1825624"/>
            <a:ext cx="11269015" cy="4626691"/>
          </a:xfrm>
        </p:spPr>
        <p:txBody>
          <a:bodyPr>
            <a:normAutofit/>
          </a:bodyPr>
          <a:lstStyle/>
          <a:p>
            <a:pPr algn="just"/>
            <a:r>
              <a:rPr lang="en-US" sz="3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Characteristics;</a:t>
            </a:r>
          </a:p>
          <a:p>
            <a:pPr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use only one packing with two different products becomes more practical and accessible.</a:t>
            </a:r>
          </a:p>
          <a:p>
            <a:pPr algn="just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Advantages;</a:t>
            </a:r>
          </a:p>
          <a:p>
            <a:pPr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Doesn’t take so much space Easy use</a:t>
            </a:r>
          </a:p>
          <a:p>
            <a:pPr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Price (3€)</a:t>
            </a:r>
            <a:endParaRPr lang="pt-P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88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17772" y="0"/>
            <a:ext cx="2317124" cy="1325563"/>
          </a:xfrm>
        </p:spPr>
        <p:txBody>
          <a:bodyPr/>
          <a:lstStyle/>
          <a:p>
            <a:r>
              <a:rPr lang="pt-PT" dirty="0" smtClean="0">
                <a:latin typeface="Arial Black" panose="020B0A04020102020204" pitchFamily="34" charset="0"/>
              </a:rPr>
              <a:t>Target</a:t>
            </a:r>
            <a:endParaRPr lang="pt-PT" dirty="0">
              <a:latin typeface="Arial Black" panose="020B0A040201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14555"/>
          </a:xfrm>
        </p:spPr>
        <p:txBody>
          <a:bodyPr/>
          <a:lstStyle/>
          <a:p>
            <a:pPr algn="just"/>
            <a:r>
              <a:rPr lang="en-US" sz="3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Who is going to buy this product?</a:t>
            </a:r>
          </a:p>
          <a:p>
            <a:pPr algn="just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“OnlyOne” was a product created especially for those who practice any type of physical activity; however any citizen will be able to use it 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61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18329" y="0"/>
            <a:ext cx="4448458" cy="762916"/>
          </a:xfrm>
        </p:spPr>
        <p:txBody>
          <a:bodyPr/>
          <a:lstStyle/>
          <a:p>
            <a:pPr algn="ctr"/>
            <a:r>
              <a:rPr lang="pt-PT" dirty="0" smtClean="0">
                <a:latin typeface="Arial Black" panose="020B0A04020102020204" pitchFamily="34" charset="0"/>
              </a:rPr>
              <a:t>Prototypes</a:t>
            </a:r>
            <a:endParaRPr lang="pt-PT" dirty="0">
              <a:latin typeface="Arial Black" panose="020B0A04020102020204" pitchFamily="34" charset="0"/>
            </a:endParaRPr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22" y="2026589"/>
            <a:ext cx="4240464" cy="4831411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250" y="2026589"/>
            <a:ext cx="4240464" cy="483141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183978" y="1304859"/>
            <a:ext cx="1234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Shampoo</a:t>
            </a:r>
            <a:endParaRPr lang="pt-PT" dirty="0"/>
          </a:p>
        </p:txBody>
      </p:sp>
      <p:sp>
        <p:nvSpPr>
          <p:cNvPr id="8" name="CaixaDeTexto 7"/>
          <p:cNvSpPr txBox="1"/>
          <p:nvPr/>
        </p:nvSpPr>
        <p:spPr>
          <a:xfrm>
            <a:off x="7278220" y="1304859"/>
            <a:ext cx="1326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Softener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0246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704045"/>
          </a:xfrm>
        </p:spPr>
        <p:txBody>
          <a:bodyPr>
            <a:normAutofit/>
          </a:bodyPr>
          <a:lstStyle/>
          <a:p>
            <a:pPr algn="ctr"/>
            <a:r>
              <a:rPr lang="pt-PT" sz="4000" b="1" dirty="0" smtClean="0">
                <a:latin typeface="Arial Black" panose="020B0A04020102020204" pitchFamily="34" charset="0"/>
              </a:rPr>
              <a:t>After Project</a:t>
            </a:r>
            <a:endParaRPr lang="pt-PT" sz="4000" b="1" dirty="0">
              <a:latin typeface="Arial Black" panose="020B0A040201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77334" y="704045"/>
            <a:ext cx="5826497" cy="1931831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dirty="0"/>
              <a:t>Offer a t-shirt when buying a </a:t>
            </a:r>
            <a:r>
              <a:rPr lang="en-US" dirty="0" smtClean="0"/>
              <a:t>pack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smtClean="0"/>
              <a:t>There </a:t>
            </a:r>
            <a:r>
              <a:rPr lang="en-US" dirty="0"/>
              <a:t>will be 2 sizes for shampoo / </a:t>
            </a:r>
            <a:r>
              <a:rPr lang="en-US" dirty="0" smtClean="0"/>
              <a:t>softener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2 </a:t>
            </a:r>
            <a:r>
              <a:rPr lang="en-US" dirty="0"/>
              <a:t>sizes for Shampoo / Shower </a:t>
            </a:r>
            <a:r>
              <a:rPr lang="en-US" dirty="0" smtClean="0"/>
              <a:t>Gel</a:t>
            </a:r>
            <a:endParaRPr lang="pt-PT" dirty="0" smtClean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227067"/>
              </p:ext>
            </p:extLst>
          </p:nvPr>
        </p:nvGraphicFramePr>
        <p:xfrm>
          <a:off x="6503831" y="3005208"/>
          <a:ext cx="2490869" cy="901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497"/>
                <a:gridCol w="1236372"/>
              </a:tblGrid>
              <a:tr h="481669"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/>
                        <a:t>Small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/>
                        <a:t>Big</a:t>
                      </a:r>
                      <a:endParaRPr lang="pt-PT" dirty="0"/>
                    </a:p>
                  </a:txBody>
                  <a:tcPr/>
                </a:tc>
              </a:tr>
              <a:tr h="419852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3€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6,49€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503831" y="2635876"/>
            <a:ext cx="1173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Price</a:t>
            </a:r>
            <a:endParaRPr lang="pt-PT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364521"/>
              </p:ext>
            </p:extLst>
          </p:nvPr>
        </p:nvGraphicFramePr>
        <p:xfrm>
          <a:off x="4116600" y="3438796"/>
          <a:ext cx="1718136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136"/>
              </a:tblGrid>
              <a:tr h="454981">
                <a:tc>
                  <a:txBody>
                    <a:bodyPr/>
                    <a:lstStyle/>
                    <a:p>
                      <a:pPr algn="ctr"/>
                      <a:r>
                        <a:rPr lang="pt-PT" sz="2400" dirty="0" smtClean="0"/>
                        <a:t>Smells</a:t>
                      </a:r>
                      <a:endParaRPr lang="pt-P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Apple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Peach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Mint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Cherry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Lemon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Orange flower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151066"/>
            <a:ext cx="3054310" cy="3031852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677334" y="6328776"/>
            <a:ext cx="2658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“The best for all of us”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13865344"/>
      </p:ext>
    </p:extLst>
  </p:cSld>
  <p:clrMapOvr>
    <a:masterClrMapping/>
  </p:clrMapOvr>
</p:sld>
</file>

<file path=ppt/theme/theme1.xml><?xml version="1.0" encoding="utf-8"?>
<a:theme xmlns:a="http://schemas.openxmlformats.org/drawingml/2006/main" name="Aspeto">
  <a:themeElements>
    <a:clrScheme name="Aspet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Aspet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352</TotalTime>
  <Words>203</Words>
  <Application>Microsoft Office PowerPoint</Application>
  <PresentationFormat>Personalizados</PresentationFormat>
  <Paragraphs>39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Aspeto</vt:lpstr>
      <vt:lpstr> OnlyOne</vt:lpstr>
      <vt:lpstr>Reason for the choice of this product?</vt:lpstr>
      <vt:lpstr>Description of the product</vt:lpstr>
      <vt:lpstr>Target</vt:lpstr>
      <vt:lpstr>Prototypes</vt:lpstr>
      <vt:lpstr>After Project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OnlyOne</dc:title>
  <dc:creator>Bruno Santos</dc:creator>
  <cp:lastModifiedBy>mgrmcarvalho</cp:lastModifiedBy>
  <cp:revision>29</cp:revision>
  <dcterms:created xsi:type="dcterms:W3CDTF">2016-11-22T22:20:54Z</dcterms:created>
  <dcterms:modified xsi:type="dcterms:W3CDTF">2017-04-09T17:39:32Z</dcterms:modified>
</cp:coreProperties>
</file>