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67" r:id="rId2"/>
    <p:sldId id="256" r:id="rId3"/>
    <p:sldId id="269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70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660F38D-DF67-4C5E-BF58-0E8FC8826CF3}" type="datetimeFigureOut">
              <a:rPr lang="pt-PT" smtClean="0"/>
              <a:pPr/>
              <a:t>09/04/2017</a:t>
            </a:fld>
            <a:endParaRPr lang="pt-P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BB7FB9-9A1F-4A63-9B4A-74E8E4CF8E2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580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38D-DF67-4C5E-BF58-0E8FC8826CF3}" type="datetimeFigureOut">
              <a:rPr lang="pt-PT" smtClean="0"/>
              <a:pPr/>
              <a:t>09/04/2017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7FB9-9A1F-4A63-9B4A-74E8E4CF8E2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670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38D-DF67-4C5E-BF58-0E8FC8826CF3}" type="datetimeFigureOut">
              <a:rPr lang="pt-PT" smtClean="0"/>
              <a:pPr/>
              <a:t>09/04/2017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7FB9-9A1F-4A63-9B4A-74E8E4CF8E2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979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38D-DF67-4C5E-BF58-0E8FC8826CF3}" type="datetimeFigureOut">
              <a:rPr lang="pt-PT" smtClean="0"/>
              <a:pPr/>
              <a:t>09/04/2017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7FB9-9A1F-4A63-9B4A-74E8E4CF8E2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015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660F38D-DF67-4C5E-BF58-0E8FC8826CF3}" type="datetimeFigureOut">
              <a:rPr lang="pt-PT" smtClean="0"/>
              <a:pPr/>
              <a:t>09/04/2017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7BB7FB9-9A1F-4A63-9B4A-74E8E4CF8E2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1799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38D-DF67-4C5E-BF58-0E8FC8826CF3}" type="datetimeFigureOut">
              <a:rPr lang="pt-PT" smtClean="0"/>
              <a:pPr/>
              <a:t>09/04/2017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7FB9-9A1F-4A63-9B4A-74E8E4CF8E2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414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38D-DF67-4C5E-BF58-0E8FC8826CF3}" type="datetimeFigureOut">
              <a:rPr lang="pt-PT" smtClean="0"/>
              <a:pPr/>
              <a:t>09/04/2017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7FB9-9A1F-4A63-9B4A-74E8E4CF8E2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644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38D-DF67-4C5E-BF58-0E8FC8826CF3}" type="datetimeFigureOut">
              <a:rPr lang="pt-PT" smtClean="0"/>
              <a:pPr/>
              <a:t>09/04/2017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7FB9-9A1F-4A63-9B4A-74E8E4CF8E2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150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38D-DF67-4C5E-BF58-0E8FC8826CF3}" type="datetimeFigureOut">
              <a:rPr lang="pt-PT" smtClean="0"/>
              <a:pPr/>
              <a:t>09/04/2017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7FB9-9A1F-4A63-9B4A-74E8E4CF8E2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985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38D-DF67-4C5E-BF58-0E8FC8826CF3}" type="datetimeFigureOut">
              <a:rPr lang="pt-PT" smtClean="0"/>
              <a:pPr/>
              <a:t>09/04/2017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t-P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BB7FB9-9A1F-4A63-9B4A-74E8E4CF8E2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677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660F38D-DF67-4C5E-BF58-0E8FC8826CF3}" type="datetimeFigureOut">
              <a:rPr lang="pt-PT" smtClean="0"/>
              <a:pPr/>
              <a:t>09/04/2017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BB7FB9-9A1F-4A63-9B4A-74E8E4CF8E2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73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60F38D-DF67-4C5E-BF58-0E8FC8826CF3}" type="datetimeFigureOut">
              <a:rPr lang="pt-PT" smtClean="0"/>
              <a:pPr/>
              <a:t>09/04/2017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BB7FB9-9A1F-4A63-9B4A-74E8E4CF8E2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511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7675"/>
            <a:ext cx="4572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9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16794" t="15039" r="42806" b="12118"/>
          <a:stretch/>
        </p:blipFill>
        <p:spPr>
          <a:xfrm>
            <a:off x="323528" y="332656"/>
            <a:ext cx="4830374" cy="48965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/>
          <a:srcRect l="14943" t="15750" r="40783" b="11407"/>
          <a:stretch/>
        </p:blipFill>
        <p:spPr>
          <a:xfrm>
            <a:off x="4283968" y="2276872"/>
            <a:ext cx="4329799" cy="4005064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5004048" y="0"/>
            <a:ext cx="3888432" cy="125306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4800" b="1" cap="none" spc="0" dirty="0" smtClean="0">
                <a:ln/>
                <a:solidFill>
                  <a:sysClr val="windowText" lastClr="000000"/>
                </a:solidFill>
              </a:rPr>
              <a:t>Extra </a:t>
            </a:r>
            <a:r>
              <a:rPr lang="pt-PT" sz="4800" b="1" cap="none" spc="0" dirty="0" err="1" smtClean="0">
                <a:ln/>
                <a:solidFill>
                  <a:sysClr val="windowText" lastClr="000000"/>
                </a:solidFill>
              </a:rPr>
              <a:t>App</a:t>
            </a:r>
            <a:endParaRPr lang="pt-PT" sz="4800" b="1" cap="none" spc="0" dirty="0">
              <a:ln/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4552847" cy="125306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4800" b="1" cap="none" spc="0" dirty="0" err="1" smtClean="0">
                <a:ln/>
                <a:solidFill>
                  <a:sysClr val="windowText" lastClr="000000"/>
                </a:solidFill>
              </a:rPr>
              <a:t>Innovations</a:t>
            </a:r>
            <a:endParaRPr lang="pt-PT" sz="4800" b="1" cap="none" spc="0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4499992" y="2780928"/>
            <a:ext cx="3456384" cy="2160240"/>
          </a:xfrm>
        </p:spPr>
        <p:txBody>
          <a:bodyPr>
            <a:normAutofit/>
          </a:bodyPr>
          <a:lstStyle/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PT" sz="1800" dirty="0" smtClean="0"/>
              <a:t>Show </a:t>
            </a:r>
            <a:r>
              <a:rPr lang="pt-PT" sz="1800" dirty="0" err="1" smtClean="0"/>
              <a:t>shops</a:t>
            </a:r>
            <a:r>
              <a:rPr lang="pt-PT" sz="1800" dirty="0" smtClean="0"/>
              <a:t> </a:t>
            </a:r>
            <a:r>
              <a:rPr lang="pt-PT" sz="1800" dirty="0" err="1" smtClean="0"/>
              <a:t>with</a:t>
            </a:r>
            <a:r>
              <a:rPr lang="pt-PT" sz="1800" dirty="0" smtClean="0"/>
              <a:t> similar </a:t>
            </a:r>
            <a:r>
              <a:rPr lang="pt-PT" sz="1800" dirty="0" err="1" smtClean="0"/>
              <a:t>clothes</a:t>
            </a:r>
            <a:r>
              <a:rPr lang="pt-PT" sz="1800" dirty="0" smtClean="0"/>
              <a:t> </a:t>
            </a:r>
            <a:r>
              <a:rPr lang="pt-PT" sz="1800" dirty="0" err="1" smtClean="0"/>
              <a:t>and</a:t>
            </a:r>
            <a:r>
              <a:rPr lang="pt-PT" sz="1800" dirty="0" smtClean="0"/>
              <a:t> </a:t>
            </a:r>
            <a:r>
              <a:rPr lang="pt-PT" sz="1800" dirty="0" err="1" smtClean="0"/>
              <a:t>acessories</a:t>
            </a:r>
            <a:r>
              <a:rPr lang="pt-PT" sz="1800" dirty="0" smtClean="0"/>
              <a:t>;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PT" sz="1800" dirty="0" smtClean="0"/>
              <a:t>Show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nearest</a:t>
            </a:r>
            <a:r>
              <a:rPr lang="pt-PT" sz="1800" dirty="0" smtClean="0"/>
              <a:t> </a:t>
            </a:r>
            <a:r>
              <a:rPr lang="pt-PT" sz="1800" dirty="0" err="1" smtClean="0"/>
              <a:t>shop</a:t>
            </a:r>
            <a:r>
              <a:rPr lang="pt-PT" sz="1800" dirty="0" smtClean="0"/>
              <a:t> </a:t>
            </a:r>
            <a:r>
              <a:rPr lang="pt-PT" sz="1800" dirty="0" err="1" smtClean="0"/>
              <a:t>from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location</a:t>
            </a:r>
            <a:r>
              <a:rPr lang="pt-PT" sz="1800" dirty="0" smtClean="0"/>
              <a:t> </a:t>
            </a:r>
            <a:r>
              <a:rPr lang="pt-PT" sz="1800" dirty="0" err="1" smtClean="0"/>
              <a:t>you</a:t>
            </a:r>
            <a:r>
              <a:rPr lang="pt-PT" sz="1800" dirty="0" smtClean="0"/>
              <a:t> stand;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2808312" cy="257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22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1281" y="1196752"/>
            <a:ext cx="6803430" cy="1469087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b="1" cap="none" spc="0" dirty="0">
                <a:ln/>
                <a:solidFill>
                  <a:schemeClr val="accent3"/>
                </a:solidFill>
              </a:rPr>
              <a:t/>
            </a:r>
            <a:br>
              <a:rPr lang="pt-PT" b="1" cap="none" spc="0" dirty="0">
                <a:ln/>
                <a:solidFill>
                  <a:schemeClr val="accent3"/>
                </a:solidFill>
              </a:rPr>
            </a:br>
            <a:r>
              <a:rPr lang="pt-PT" b="1" cap="none" spc="0" dirty="0" smtClean="0">
                <a:ln/>
                <a:solidFill>
                  <a:sysClr val="windowText" lastClr="000000"/>
                </a:solidFill>
              </a:rPr>
              <a:t>WHERE ARE YOU</a:t>
            </a:r>
            <a:endParaRPr lang="pt-PT" b="1" cap="none" spc="0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5347" y="4941168"/>
            <a:ext cx="6803136" cy="502920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Escola Secundária de Albufeira | Curso Profissional Técnico de Turismo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37" y="2533679"/>
            <a:ext cx="2376264" cy="217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Resultado de imagem para clothes 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15" y="2626585"/>
            <a:ext cx="2228850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243709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35896" y="2924944"/>
            <a:ext cx="4536504" cy="1800200"/>
          </a:xfrm>
        </p:spPr>
        <p:txBody>
          <a:bodyPr>
            <a:normAutofit lnSpcReduction="10000"/>
          </a:bodyPr>
          <a:lstStyle/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PT" sz="2000" dirty="0" err="1" smtClean="0"/>
              <a:t>President</a:t>
            </a:r>
            <a:r>
              <a:rPr lang="pt-PT" sz="2000" dirty="0" smtClean="0"/>
              <a:t>: Ana Carolina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PT" sz="2000" dirty="0" smtClean="0"/>
              <a:t>RP: Xavier Ventura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PT" sz="2000" dirty="0" smtClean="0"/>
              <a:t>Marketing: Jack </a:t>
            </a:r>
            <a:r>
              <a:rPr lang="pt-PT" sz="2000" dirty="0" err="1" smtClean="0"/>
              <a:t>Campaniço</a:t>
            </a:r>
            <a:endParaRPr lang="pt-PT" sz="2000" dirty="0" smtClean="0"/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PT" sz="2000" dirty="0" smtClean="0"/>
              <a:t>Designer: </a:t>
            </a:r>
            <a:r>
              <a:rPr lang="pt-PT" sz="2000" dirty="0" err="1" smtClean="0"/>
              <a:t>Iryna</a:t>
            </a:r>
            <a:r>
              <a:rPr lang="pt-PT" sz="2000" dirty="0" smtClean="0"/>
              <a:t> </a:t>
            </a:r>
            <a:r>
              <a:rPr lang="pt-PT" sz="2000" dirty="0" err="1" smtClean="0"/>
              <a:t>Semenyuk</a:t>
            </a:r>
            <a:endParaRPr lang="pt-PT" sz="2000" dirty="0" smtClean="0"/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PT" sz="2000" dirty="0" err="1" smtClean="0"/>
              <a:t>Accountancy:Andreia</a:t>
            </a:r>
            <a:r>
              <a:rPr lang="pt-PT" sz="2000" dirty="0" smtClean="0"/>
              <a:t> Feliciano</a:t>
            </a:r>
          </a:p>
        </p:txBody>
      </p:sp>
    </p:spTree>
    <p:extLst>
      <p:ext uri="{BB962C8B-B14F-4D97-AF65-F5344CB8AC3E}">
        <p14:creationId xmlns:p14="http://schemas.microsoft.com/office/powerpoint/2010/main" val="29919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3848" y="1412776"/>
            <a:ext cx="6801440" cy="108012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b="1" cap="none" spc="0" dirty="0" err="1" smtClean="0">
                <a:ln/>
                <a:solidFill>
                  <a:sysClr val="windowText" lastClr="000000"/>
                </a:solidFill>
              </a:rPr>
              <a:t>Goals</a:t>
            </a:r>
            <a:endParaRPr lang="pt-PT" b="1" cap="none" spc="0" dirty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07" y="2132856"/>
            <a:ext cx="2764211" cy="253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79318" y="2492896"/>
            <a:ext cx="4010594" cy="2808312"/>
          </a:xfrm>
        </p:spPr>
        <p:txBody>
          <a:bodyPr>
            <a:normAutofit/>
          </a:bodyPr>
          <a:lstStyle/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PT" sz="2000" dirty="0" err="1" smtClean="0"/>
              <a:t>Help</a:t>
            </a:r>
            <a:r>
              <a:rPr lang="pt-PT" sz="2000" dirty="0" smtClean="0"/>
              <a:t> </a:t>
            </a:r>
            <a:r>
              <a:rPr lang="pt-PT" sz="2000" dirty="0" err="1" smtClean="0"/>
              <a:t>people</a:t>
            </a:r>
            <a:r>
              <a:rPr lang="pt-PT" sz="2000" dirty="0" smtClean="0"/>
              <a:t> to </a:t>
            </a:r>
            <a:r>
              <a:rPr lang="pt-PT" sz="2000" dirty="0" err="1" smtClean="0"/>
              <a:t>find</a:t>
            </a:r>
            <a:r>
              <a:rPr lang="pt-PT" sz="2000" dirty="0" smtClean="0"/>
              <a:t> </a:t>
            </a:r>
            <a:r>
              <a:rPr lang="pt-PT" sz="2000" dirty="0" err="1" smtClean="0"/>
              <a:t>clothes</a:t>
            </a:r>
            <a:r>
              <a:rPr lang="pt-PT" sz="2000" dirty="0" smtClean="0"/>
              <a:t>;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PT" sz="2000" dirty="0" err="1" smtClean="0"/>
              <a:t>It’s</a:t>
            </a:r>
            <a:r>
              <a:rPr lang="pt-PT" sz="2000" dirty="0" smtClean="0"/>
              <a:t> </a:t>
            </a:r>
            <a:r>
              <a:rPr lang="pt-PT" sz="2000" dirty="0" err="1" smtClean="0"/>
              <a:t>an</a:t>
            </a:r>
            <a:r>
              <a:rPr lang="pt-PT" sz="2000" dirty="0" smtClean="0"/>
              <a:t> </a:t>
            </a:r>
            <a:r>
              <a:rPr lang="pt-PT" sz="2000" dirty="0" err="1" smtClean="0"/>
              <a:t>easier</a:t>
            </a:r>
            <a:r>
              <a:rPr lang="pt-PT" sz="2000" dirty="0" smtClean="0"/>
              <a:t> </a:t>
            </a:r>
            <a:r>
              <a:rPr lang="pt-PT" sz="2000" dirty="0" err="1" smtClean="0"/>
              <a:t>way</a:t>
            </a:r>
            <a:r>
              <a:rPr lang="pt-PT" sz="2000" dirty="0" smtClean="0"/>
              <a:t> to </a:t>
            </a:r>
            <a:r>
              <a:rPr lang="pt-PT" sz="2000" dirty="0" err="1" smtClean="0"/>
              <a:t>find</a:t>
            </a:r>
            <a:r>
              <a:rPr lang="pt-PT" sz="2000" dirty="0" smtClean="0"/>
              <a:t> </a:t>
            </a:r>
            <a:r>
              <a:rPr lang="pt-PT" sz="2000" dirty="0" err="1" smtClean="0"/>
              <a:t>clothes,acessories,shoes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bags</a:t>
            </a:r>
            <a:r>
              <a:rPr lang="pt-PT" sz="2000" dirty="0" smtClean="0"/>
              <a:t>’ </a:t>
            </a:r>
            <a:r>
              <a:rPr lang="pt-PT" sz="2000" dirty="0" err="1" smtClean="0"/>
              <a:t>brands</a:t>
            </a:r>
            <a:r>
              <a:rPr lang="pt-PT" sz="2000" dirty="0" smtClean="0"/>
              <a:t>;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PT" sz="2000" dirty="0" smtClean="0"/>
              <a:t>Show </a:t>
            </a:r>
            <a:r>
              <a:rPr lang="pt-PT" sz="2000" dirty="0" err="1" smtClean="0"/>
              <a:t>where</a:t>
            </a:r>
            <a:r>
              <a:rPr lang="pt-PT" sz="2000" dirty="0" smtClean="0"/>
              <a:t> </a:t>
            </a:r>
            <a:r>
              <a:rPr lang="pt-PT" sz="2000" dirty="0" err="1" smtClean="0"/>
              <a:t>people</a:t>
            </a:r>
            <a:r>
              <a:rPr lang="pt-PT" sz="2000" dirty="0" smtClean="0"/>
              <a:t> can </a:t>
            </a:r>
            <a:r>
              <a:rPr lang="pt-PT" sz="2000" dirty="0" err="1" smtClean="0"/>
              <a:t>buy</a:t>
            </a:r>
            <a:r>
              <a:rPr lang="pt-PT" sz="2000" dirty="0" smtClean="0"/>
              <a:t> </a:t>
            </a:r>
            <a:r>
              <a:rPr lang="pt-PT" sz="2000" dirty="0" err="1" smtClean="0"/>
              <a:t>what</a:t>
            </a:r>
            <a:r>
              <a:rPr lang="pt-PT" sz="2000" dirty="0" smtClean="0"/>
              <a:t> </a:t>
            </a:r>
            <a:r>
              <a:rPr lang="pt-PT" sz="2000" dirty="0" err="1" smtClean="0"/>
              <a:t>they’re</a:t>
            </a:r>
            <a:r>
              <a:rPr lang="pt-PT" sz="2000" dirty="0" smtClean="0"/>
              <a:t> </a:t>
            </a:r>
            <a:r>
              <a:rPr lang="pt-PT" sz="2000" dirty="0" err="1" smtClean="0"/>
              <a:t>looking</a:t>
            </a:r>
            <a:r>
              <a:rPr lang="pt-PT" sz="2000" dirty="0" smtClean="0"/>
              <a:t> for; 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9919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801440" cy="25908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4800" b="1" cap="none" spc="0" dirty="0" err="1" smtClean="0">
                <a:ln/>
                <a:solidFill>
                  <a:sysClr val="windowText" lastClr="000000"/>
                </a:solidFill>
              </a:rPr>
              <a:t>Description</a:t>
            </a:r>
            <a:r>
              <a:rPr lang="pt-PT" sz="4800" b="1" cap="none" spc="0" dirty="0" smtClean="0">
                <a:ln/>
                <a:solidFill>
                  <a:sysClr val="windowText" lastClr="000000"/>
                </a:solidFill>
              </a:rPr>
              <a:t> </a:t>
            </a:r>
            <a:r>
              <a:rPr lang="pt-PT" sz="4800" b="1" cap="none" spc="0" dirty="0" err="1" smtClean="0">
                <a:ln/>
                <a:solidFill>
                  <a:sysClr val="windowText" lastClr="000000"/>
                </a:solidFill>
              </a:rPr>
              <a:t>of</a:t>
            </a:r>
            <a:r>
              <a:rPr lang="pt-PT" sz="4800" b="1" cap="none" spc="0" dirty="0" smtClean="0">
                <a:ln/>
                <a:solidFill>
                  <a:sysClr val="windowText" lastClr="000000"/>
                </a:solidFill>
              </a:rPr>
              <a:t> </a:t>
            </a:r>
            <a:r>
              <a:rPr lang="pt-PT" sz="4800" b="1" cap="none" spc="0" dirty="0" err="1" smtClean="0">
                <a:ln/>
                <a:solidFill>
                  <a:sysClr val="windowText" lastClr="000000"/>
                </a:solidFill>
              </a:rPr>
              <a:t>the</a:t>
            </a:r>
            <a:r>
              <a:rPr lang="pt-PT" sz="4800" b="1" cap="none" spc="0" dirty="0">
                <a:ln/>
                <a:solidFill>
                  <a:sysClr val="windowText" lastClr="000000"/>
                </a:solidFill>
              </a:rPr>
              <a:t> </a:t>
            </a:r>
            <a:r>
              <a:rPr lang="pt-PT" sz="4800" b="1" cap="none" spc="0" dirty="0" err="1" smtClean="0">
                <a:ln/>
                <a:solidFill>
                  <a:sysClr val="windowText" lastClr="000000"/>
                </a:solidFill>
              </a:rPr>
              <a:t>servic</a:t>
            </a:r>
            <a:r>
              <a:rPr lang="pt-PT" sz="5400" b="1" cap="none" spc="0" dirty="0" err="1" smtClean="0">
                <a:ln/>
                <a:solidFill>
                  <a:sysClr val="windowText" lastClr="000000"/>
                </a:solidFill>
              </a:rPr>
              <a:t>e</a:t>
            </a:r>
            <a:endParaRPr lang="pt-PT" sz="5400" b="1" cap="none" spc="0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803136" cy="2303120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PT" sz="1600" dirty="0" err="1" smtClean="0"/>
              <a:t>The</a:t>
            </a:r>
            <a:r>
              <a:rPr lang="pt-PT" sz="1600" dirty="0" smtClean="0"/>
              <a:t> </a:t>
            </a:r>
            <a:r>
              <a:rPr lang="pt-PT" sz="1600" dirty="0" err="1" smtClean="0"/>
              <a:t>service</a:t>
            </a:r>
            <a:r>
              <a:rPr lang="pt-PT" sz="1600" dirty="0" smtClean="0"/>
              <a:t> </a:t>
            </a:r>
            <a:r>
              <a:rPr lang="pt-PT" sz="1600" dirty="0" err="1" smtClean="0"/>
              <a:t>will</a:t>
            </a:r>
            <a:r>
              <a:rPr lang="pt-PT" sz="1600" dirty="0" smtClean="0"/>
              <a:t> </a:t>
            </a:r>
            <a:r>
              <a:rPr lang="pt-PT" sz="1600" dirty="0" err="1" smtClean="0"/>
              <a:t>be</a:t>
            </a:r>
            <a:r>
              <a:rPr lang="pt-PT" sz="1600" dirty="0" smtClean="0"/>
              <a:t> </a:t>
            </a:r>
            <a:r>
              <a:rPr lang="pt-PT" sz="1600" dirty="0" err="1" smtClean="0"/>
              <a:t>on</a:t>
            </a:r>
            <a:r>
              <a:rPr lang="pt-PT" sz="1600" dirty="0" smtClean="0"/>
              <a:t> </a:t>
            </a:r>
            <a:r>
              <a:rPr lang="pt-PT" sz="1600" dirty="0" err="1" smtClean="0"/>
              <a:t>the</a:t>
            </a:r>
            <a:r>
              <a:rPr lang="pt-PT" sz="1600" dirty="0" smtClean="0"/>
              <a:t> Play </a:t>
            </a:r>
            <a:r>
              <a:rPr lang="pt-PT" sz="1600" dirty="0" err="1" smtClean="0"/>
              <a:t>Store</a:t>
            </a:r>
            <a:r>
              <a:rPr lang="pt-PT" sz="1600" dirty="0" smtClean="0"/>
              <a:t> </a:t>
            </a:r>
            <a:r>
              <a:rPr lang="pt-PT" sz="1600" dirty="0" err="1" smtClean="0"/>
              <a:t>and</a:t>
            </a:r>
            <a:r>
              <a:rPr lang="pt-PT" sz="1600" dirty="0" smtClean="0"/>
              <a:t> </a:t>
            </a:r>
            <a:r>
              <a:rPr lang="pt-PT" sz="1600" dirty="0" err="1" smtClean="0"/>
              <a:t>App</a:t>
            </a:r>
            <a:r>
              <a:rPr lang="pt-PT" sz="1600" dirty="0" smtClean="0"/>
              <a:t> </a:t>
            </a:r>
            <a:r>
              <a:rPr lang="pt-PT" sz="1600" dirty="0" err="1" smtClean="0"/>
              <a:t>Store</a:t>
            </a:r>
            <a:r>
              <a:rPr lang="pt-PT" sz="1600" dirty="0" smtClean="0"/>
              <a:t> for 2,99€ </a:t>
            </a:r>
            <a:r>
              <a:rPr lang="pt-PT" sz="1600" dirty="0" err="1" smtClean="0"/>
              <a:t>and</a:t>
            </a:r>
            <a:r>
              <a:rPr lang="pt-PT" sz="1600" dirty="0" smtClean="0"/>
              <a:t> </a:t>
            </a:r>
            <a:r>
              <a:rPr lang="pt-PT" sz="1600" dirty="0" err="1" smtClean="0"/>
              <a:t>may</a:t>
            </a:r>
            <a:r>
              <a:rPr lang="pt-PT" sz="1600" dirty="0" smtClean="0"/>
              <a:t> </a:t>
            </a:r>
            <a:r>
              <a:rPr lang="pt-PT" sz="1600" dirty="0" err="1" smtClean="0"/>
              <a:t>have</a:t>
            </a:r>
            <a:r>
              <a:rPr lang="pt-PT" sz="1600" dirty="0" smtClean="0"/>
              <a:t> </a:t>
            </a:r>
            <a:r>
              <a:rPr lang="pt-PT" sz="1600" dirty="0" err="1" smtClean="0"/>
              <a:t>purchases</a:t>
            </a:r>
            <a:r>
              <a:rPr lang="pt-PT" sz="1600" dirty="0" smtClean="0"/>
              <a:t> </a:t>
            </a:r>
            <a:r>
              <a:rPr lang="pt-PT" sz="1600" dirty="0" err="1" smtClean="0"/>
              <a:t>inside</a:t>
            </a:r>
            <a:r>
              <a:rPr lang="pt-PT" sz="1600" dirty="0" smtClean="0"/>
              <a:t> </a:t>
            </a:r>
            <a:r>
              <a:rPr lang="pt-PT" sz="1600" dirty="0" err="1" smtClean="0"/>
              <a:t>the</a:t>
            </a:r>
            <a:r>
              <a:rPr lang="pt-PT" sz="1600" dirty="0" smtClean="0"/>
              <a:t> </a:t>
            </a:r>
            <a:r>
              <a:rPr lang="pt-PT" sz="1600" dirty="0" err="1" smtClean="0"/>
              <a:t>app</a:t>
            </a:r>
            <a:r>
              <a:rPr lang="pt-PT" sz="1600" dirty="0" smtClean="0"/>
              <a:t>;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PT" sz="1600" dirty="0" err="1" smtClean="0"/>
              <a:t>The</a:t>
            </a:r>
            <a:r>
              <a:rPr lang="pt-PT" sz="1600" dirty="0" smtClean="0"/>
              <a:t> </a:t>
            </a:r>
            <a:r>
              <a:rPr lang="pt-PT" sz="1600" dirty="0" err="1" smtClean="0"/>
              <a:t>app</a:t>
            </a:r>
            <a:r>
              <a:rPr lang="pt-PT" sz="1600" dirty="0" smtClean="0"/>
              <a:t> </a:t>
            </a:r>
            <a:r>
              <a:rPr lang="pt-PT" sz="1600" dirty="0" err="1" smtClean="0"/>
              <a:t>is</a:t>
            </a:r>
            <a:r>
              <a:rPr lang="pt-PT" sz="1600" dirty="0" smtClean="0"/>
              <a:t> </a:t>
            </a:r>
            <a:r>
              <a:rPr lang="pt-PT" sz="1600" dirty="0" err="1" smtClean="0"/>
              <a:t>very</a:t>
            </a:r>
            <a:r>
              <a:rPr lang="pt-PT" sz="1600" dirty="0" smtClean="0"/>
              <a:t> </a:t>
            </a:r>
            <a:r>
              <a:rPr lang="pt-PT" sz="1600" dirty="0" err="1" smtClean="0"/>
              <a:t>easy</a:t>
            </a:r>
            <a:r>
              <a:rPr lang="pt-PT" sz="1600" dirty="0" smtClean="0"/>
              <a:t> to use: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pt-PT" sz="1600" dirty="0"/>
              <a:t> </a:t>
            </a:r>
            <a:r>
              <a:rPr lang="pt-PT" sz="1600" dirty="0" smtClean="0"/>
              <a:t>    1- </a:t>
            </a:r>
            <a:r>
              <a:rPr lang="pt-PT" sz="1600" dirty="0" err="1" smtClean="0"/>
              <a:t>Upload</a:t>
            </a:r>
            <a:r>
              <a:rPr lang="pt-PT" sz="1600" dirty="0" smtClean="0"/>
              <a:t> </a:t>
            </a:r>
            <a:r>
              <a:rPr lang="pt-PT" sz="1600" dirty="0" err="1" smtClean="0"/>
              <a:t>the</a:t>
            </a:r>
            <a:r>
              <a:rPr lang="pt-PT" sz="1600" dirty="0" smtClean="0"/>
              <a:t> </a:t>
            </a:r>
            <a:r>
              <a:rPr lang="pt-PT" sz="1600" dirty="0" err="1" smtClean="0"/>
              <a:t>app</a:t>
            </a:r>
            <a:r>
              <a:rPr lang="pt-PT" sz="1600" dirty="0" smtClean="0"/>
              <a:t> </a:t>
            </a:r>
            <a:r>
              <a:rPr lang="pt-PT" sz="1600" dirty="0" err="1" smtClean="0"/>
              <a:t>and</a:t>
            </a:r>
            <a:r>
              <a:rPr lang="pt-PT" sz="1600" dirty="0" smtClean="0"/>
              <a:t> </a:t>
            </a:r>
            <a:r>
              <a:rPr lang="pt-PT" sz="1600" dirty="0" err="1" smtClean="0"/>
              <a:t>create</a:t>
            </a:r>
            <a:r>
              <a:rPr lang="pt-PT" sz="1600" dirty="0" smtClean="0"/>
              <a:t> </a:t>
            </a:r>
            <a:r>
              <a:rPr lang="pt-PT" sz="1600" dirty="0" err="1" smtClean="0"/>
              <a:t>an</a:t>
            </a:r>
            <a:r>
              <a:rPr lang="pt-PT" sz="1600" dirty="0" smtClean="0"/>
              <a:t> </a:t>
            </a:r>
            <a:r>
              <a:rPr lang="pt-PT" sz="1600" dirty="0" err="1" smtClean="0"/>
              <a:t>account</a:t>
            </a:r>
            <a:r>
              <a:rPr lang="pt-PT" sz="1600" dirty="0" smtClean="0"/>
              <a:t> (</a:t>
            </a:r>
            <a:r>
              <a:rPr lang="pt-PT" sz="1600" dirty="0" err="1" smtClean="0"/>
              <a:t>you</a:t>
            </a:r>
            <a:r>
              <a:rPr lang="pt-PT" sz="1600" dirty="0" smtClean="0"/>
              <a:t> can use </a:t>
            </a:r>
            <a:r>
              <a:rPr lang="pt-PT" sz="1600" dirty="0" err="1" smtClean="0"/>
              <a:t>your</a:t>
            </a:r>
            <a:r>
              <a:rPr lang="pt-PT" sz="1600" dirty="0" smtClean="0"/>
              <a:t> </a:t>
            </a:r>
            <a:r>
              <a:rPr lang="pt-PT" sz="1600" dirty="0" err="1" smtClean="0"/>
              <a:t>facebook</a:t>
            </a:r>
            <a:r>
              <a:rPr lang="pt-PT" sz="1600" dirty="0" smtClean="0"/>
              <a:t> </a:t>
            </a:r>
            <a:r>
              <a:rPr lang="pt-PT" sz="1600" dirty="0" err="1" smtClean="0"/>
              <a:t>account</a:t>
            </a:r>
            <a:r>
              <a:rPr lang="pt-PT" sz="1600" dirty="0" smtClean="0"/>
              <a:t>);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pt-PT" sz="1600" dirty="0"/>
              <a:t> </a:t>
            </a:r>
            <a:r>
              <a:rPr lang="pt-PT" sz="1600" dirty="0" smtClean="0"/>
              <a:t>    2- Take a </a:t>
            </a:r>
            <a:r>
              <a:rPr lang="pt-PT" sz="1600" dirty="0" err="1" smtClean="0"/>
              <a:t>picture</a:t>
            </a:r>
            <a:r>
              <a:rPr lang="pt-PT" sz="1600" dirty="0" smtClean="0"/>
              <a:t> </a:t>
            </a:r>
            <a:r>
              <a:rPr lang="pt-PT" sz="1600" dirty="0" err="1" smtClean="0"/>
              <a:t>of</a:t>
            </a:r>
            <a:r>
              <a:rPr lang="pt-PT" sz="1600" dirty="0" smtClean="0"/>
              <a:t> </a:t>
            </a:r>
            <a:r>
              <a:rPr lang="pt-PT" sz="1600" dirty="0" err="1" smtClean="0"/>
              <a:t>the</a:t>
            </a:r>
            <a:r>
              <a:rPr lang="pt-PT" sz="1600" dirty="0" smtClean="0"/>
              <a:t> </a:t>
            </a:r>
            <a:r>
              <a:rPr lang="pt-PT" sz="1600" dirty="0" err="1" smtClean="0"/>
              <a:t>clothes</a:t>
            </a:r>
            <a:r>
              <a:rPr lang="pt-PT" sz="1600" dirty="0" smtClean="0"/>
              <a:t>, </a:t>
            </a:r>
            <a:r>
              <a:rPr lang="pt-PT" sz="1600" dirty="0" err="1" smtClean="0"/>
              <a:t>bags</a:t>
            </a:r>
            <a:r>
              <a:rPr lang="pt-PT" sz="1600" dirty="0" smtClean="0"/>
              <a:t>, </a:t>
            </a:r>
            <a:r>
              <a:rPr lang="pt-PT" sz="1600" dirty="0" err="1" smtClean="0"/>
              <a:t>acessories</a:t>
            </a:r>
            <a:r>
              <a:rPr lang="pt-PT" sz="1600" dirty="0" smtClean="0"/>
              <a:t> </a:t>
            </a:r>
            <a:r>
              <a:rPr lang="pt-PT" sz="1600" dirty="0" err="1" smtClean="0"/>
              <a:t>or</a:t>
            </a:r>
            <a:r>
              <a:rPr lang="pt-PT" sz="1600" dirty="0" smtClean="0"/>
              <a:t> </a:t>
            </a:r>
            <a:r>
              <a:rPr lang="pt-PT" sz="1600" dirty="0" err="1" smtClean="0"/>
              <a:t>shoes</a:t>
            </a:r>
            <a:r>
              <a:rPr lang="pt-PT" sz="1600" dirty="0" smtClean="0"/>
              <a:t> </a:t>
            </a:r>
            <a:r>
              <a:rPr lang="pt-PT" sz="1600" dirty="0" err="1" smtClean="0"/>
              <a:t>that</a:t>
            </a:r>
            <a:r>
              <a:rPr lang="pt-PT" sz="1600" dirty="0" smtClean="0"/>
              <a:t> </a:t>
            </a:r>
            <a:r>
              <a:rPr lang="pt-PT" sz="1600" dirty="0" err="1" smtClean="0"/>
              <a:t>you</a:t>
            </a:r>
            <a:r>
              <a:rPr lang="pt-PT" sz="1600" dirty="0" smtClean="0"/>
              <a:t> </a:t>
            </a:r>
            <a:r>
              <a:rPr lang="pt-PT" sz="1600" dirty="0" err="1" smtClean="0"/>
              <a:t>want</a:t>
            </a:r>
            <a:r>
              <a:rPr lang="pt-PT" sz="1600" dirty="0" smtClean="0"/>
              <a:t> to </a:t>
            </a:r>
            <a:r>
              <a:rPr lang="pt-PT" sz="1600" dirty="0" err="1" smtClean="0"/>
              <a:t>find</a:t>
            </a:r>
            <a:r>
              <a:rPr lang="pt-PT" sz="1600" dirty="0" smtClean="0"/>
              <a:t>;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pt-PT" sz="1600" dirty="0"/>
              <a:t> </a:t>
            </a:r>
            <a:r>
              <a:rPr lang="pt-PT" sz="1600" dirty="0" smtClean="0"/>
              <a:t>    3- </a:t>
            </a:r>
            <a:r>
              <a:rPr lang="pt-PT" sz="1600" dirty="0" err="1" smtClean="0"/>
              <a:t>The</a:t>
            </a:r>
            <a:r>
              <a:rPr lang="pt-PT" sz="1600" dirty="0" smtClean="0"/>
              <a:t> </a:t>
            </a:r>
            <a:r>
              <a:rPr lang="pt-PT" sz="1600" dirty="0" err="1" smtClean="0"/>
              <a:t>app</a:t>
            </a:r>
            <a:r>
              <a:rPr lang="pt-PT" sz="1600" dirty="0" smtClean="0"/>
              <a:t> </a:t>
            </a:r>
            <a:r>
              <a:rPr lang="pt-PT" sz="1600" dirty="0" err="1" smtClean="0"/>
              <a:t>will</a:t>
            </a:r>
            <a:r>
              <a:rPr lang="pt-PT" sz="1600" dirty="0" smtClean="0"/>
              <a:t> show </a:t>
            </a:r>
            <a:r>
              <a:rPr lang="pt-PT" sz="1600" dirty="0" err="1" smtClean="0"/>
              <a:t>you</a:t>
            </a:r>
            <a:r>
              <a:rPr lang="pt-PT" sz="1600" dirty="0" smtClean="0"/>
              <a:t> </a:t>
            </a:r>
            <a:r>
              <a:rPr lang="pt-PT" sz="1600" dirty="0" err="1" smtClean="0"/>
              <a:t>what</a:t>
            </a:r>
            <a:r>
              <a:rPr lang="pt-PT" sz="1600" dirty="0" smtClean="0"/>
              <a:t> </a:t>
            </a:r>
            <a:r>
              <a:rPr lang="pt-PT" sz="1600" dirty="0" err="1" smtClean="0"/>
              <a:t>the</a:t>
            </a:r>
            <a:r>
              <a:rPr lang="pt-PT" sz="1600" dirty="0" smtClean="0"/>
              <a:t> </a:t>
            </a:r>
            <a:r>
              <a:rPr lang="pt-PT" sz="1600" dirty="0" err="1" smtClean="0"/>
              <a:t>brand</a:t>
            </a:r>
            <a:r>
              <a:rPr lang="pt-PT" sz="1600" dirty="0" smtClean="0"/>
              <a:t> </a:t>
            </a:r>
            <a:r>
              <a:rPr lang="pt-PT" sz="1600" dirty="0" err="1" smtClean="0"/>
              <a:t>is</a:t>
            </a:r>
            <a:r>
              <a:rPr lang="pt-PT" sz="1600" dirty="0" smtClean="0"/>
              <a:t> </a:t>
            </a:r>
            <a:r>
              <a:rPr lang="pt-PT" sz="1600" dirty="0" err="1" smtClean="0"/>
              <a:t>and</a:t>
            </a:r>
            <a:r>
              <a:rPr lang="pt-PT" sz="1600" dirty="0" smtClean="0"/>
              <a:t> </a:t>
            </a:r>
            <a:r>
              <a:rPr lang="pt-PT" sz="1600" dirty="0" err="1" smtClean="0"/>
              <a:t>where</a:t>
            </a:r>
            <a:r>
              <a:rPr lang="pt-PT" sz="1600" dirty="0" smtClean="0"/>
              <a:t> </a:t>
            </a:r>
            <a:r>
              <a:rPr lang="pt-PT" sz="1600" dirty="0" err="1" smtClean="0"/>
              <a:t>you</a:t>
            </a:r>
            <a:r>
              <a:rPr lang="pt-PT" sz="1600" dirty="0" smtClean="0"/>
              <a:t> can </a:t>
            </a:r>
            <a:r>
              <a:rPr lang="pt-PT" sz="1600" dirty="0" err="1" smtClean="0"/>
              <a:t>have</a:t>
            </a:r>
            <a:r>
              <a:rPr lang="pt-PT" sz="1600" dirty="0" smtClean="0"/>
              <a:t> </a:t>
            </a:r>
            <a:r>
              <a:rPr lang="pt-PT" sz="1600" dirty="0" err="1" smtClean="0"/>
              <a:t>it</a:t>
            </a:r>
            <a:r>
              <a:rPr lang="pt-PT" sz="1600" dirty="0" smtClean="0"/>
              <a:t> </a:t>
            </a:r>
            <a:r>
              <a:rPr lang="pt-PT" sz="1600" dirty="0" err="1" smtClean="0"/>
              <a:t>and</a:t>
            </a:r>
            <a:r>
              <a:rPr lang="pt-PT" sz="1600" dirty="0" smtClean="0"/>
              <a:t> </a:t>
            </a:r>
            <a:r>
              <a:rPr lang="pt-PT" sz="1600" dirty="0" err="1" smtClean="0"/>
              <a:t>it</a:t>
            </a:r>
            <a:r>
              <a:rPr lang="pt-PT" sz="1600" dirty="0" smtClean="0"/>
              <a:t> </a:t>
            </a:r>
            <a:r>
              <a:rPr lang="pt-PT" sz="1600" dirty="0" err="1" smtClean="0"/>
              <a:t>also</a:t>
            </a:r>
            <a:r>
              <a:rPr lang="pt-PT" sz="1600" dirty="0" smtClean="0"/>
              <a:t> shows </a:t>
            </a:r>
            <a:r>
              <a:rPr lang="pt-PT" sz="1600" dirty="0" err="1" smtClean="0"/>
              <a:t>you</a:t>
            </a:r>
            <a:r>
              <a:rPr lang="pt-PT" sz="1600" dirty="0" smtClean="0"/>
              <a:t> </a:t>
            </a:r>
            <a:r>
              <a:rPr lang="pt-PT" sz="1600" dirty="0" err="1" smtClean="0"/>
              <a:t>the</a:t>
            </a:r>
            <a:r>
              <a:rPr lang="pt-PT" sz="1600" dirty="0" smtClean="0"/>
              <a:t> </a:t>
            </a:r>
            <a:r>
              <a:rPr lang="pt-PT" sz="1600" dirty="0" err="1" smtClean="0"/>
              <a:t>price</a:t>
            </a:r>
            <a:r>
              <a:rPr lang="pt-PT" sz="1600" dirty="0" smtClean="0"/>
              <a:t>;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PT" sz="1600" dirty="0" err="1" smtClean="0"/>
              <a:t>You</a:t>
            </a:r>
            <a:r>
              <a:rPr lang="pt-PT" sz="1600" dirty="0" smtClean="0"/>
              <a:t> can </a:t>
            </a:r>
            <a:r>
              <a:rPr lang="pt-PT" sz="1600" dirty="0" err="1" smtClean="0"/>
              <a:t>purchase</a:t>
            </a:r>
            <a:r>
              <a:rPr lang="pt-PT" sz="1600" dirty="0" smtClean="0"/>
              <a:t> </a:t>
            </a:r>
            <a:r>
              <a:rPr lang="pt-PT" sz="1600" dirty="0" err="1" smtClean="0"/>
              <a:t>your</a:t>
            </a:r>
            <a:r>
              <a:rPr lang="pt-PT" sz="1600" dirty="0" smtClean="0"/>
              <a:t> </a:t>
            </a:r>
            <a:r>
              <a:rPr lang="pt-PT" sz="1600" dirty="0" err="1" smtClean="0"/>
              <a:t>own</a:t>
            </a:r>
            <a:r>
              <a:rPr lang="pt-PT" sz="1600" dirty="0" smtClean="0"/>
              <a:t> </a:t>
            </a:r>
            <a:r>
              <a:rPr lang="pt-PT" sz="1600" i="1" dirty="0" err="1" smtClean="0"/>
              <a:t>wardrobe</a:t>
            </a:r>
            <a:r>
              <a:rPr lang="pt-PT" sz="1600" i="1" dirty="0" smtClean="0"/>
              <a:t>- extra </a:t>
            </a:r>
            <a:r>
              <a:rPr lang="pt-PT" sz="1600" i="1" dirty="0" err="1" smtClean="0"/>
              <a:t>app</a:t>
            </a:r>
            <a:r>
              <a:rPr lang="pt-PT" sz="1600" i="1" dirty="0" smtClean="0"/>
              <a:t>,</a:t>
            </a:r>
            <a:r>
              <a:rPr lang="pt-PT" sz="1600" dirty="0" smtClean="0"/>
              <a:t> </a:t>
            </a:r>
            <a:r>
              <a:rPr lang="pt-PT" sz="1600" dirty="0" err="1" smtClean="0"/>
              <a:t>on</a:t>
            </a:r>
            <a:r>
              <a:rPr lang="pt-PT" sz="1600" dirty="0" smtClean="0"/>
              <a:t> </a:t>
            </a:r>
            <a:r>
              <a:rPr lang="pt-PT" sz="1600" dirty="0" err="1" smtClean="0"/>
              <a:t>the</a:t>
            </a:r>
            <a:r>
              <a:rPr lang="pt-PT" sz="1600" dirty="0" smtClean="0"/>
              <a:t> </a:t>
            </a:r>
            <a:r>
              <a:rPr lang="pt-PT" sz="1600" dirty="0" err="1" smtClean="0"/>
              <a:t>app</a:t>
            </a:r>
            <a:r>
              <a:rPr lang="pt-PT" sz="1600" dirty="0" smtClean="0"/>
              <a:t> for 1,99€.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984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20072" y="1484784"/>
            <a:ext cx="2968673" cy="821015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6000" b="1" cap="none" spc="0" dirty="0" smtClean="0">
                <a:ln/>
                <a:solidFill>
                  <a:sysClr val="windowText" lastClr="000000"/>
                </a:solidFill>
              </a:rPr>
              <a:t>Target</a:t>
            </a:r>
            <a:endParaRPr lang="pt-PT" sz="6000" b="1" cap="none" spc="0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95643" y="2305799"/>
            <a:ext cx="4179068" cy="835169"/>
          </a:xfrm>
        </p:spPr>
        <p:txBody>
          <a:bodyPr>
            <a:normAutofit lnSpcReduction="10000"/>
          </a:bodyPr>
          <a:lstStyle/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PT" sz="1800" dirty="0" err="1" smtClean="0"/>
              <a:t>All</a:t>
            </a:r>
            <a:r>
              <a:rPr lang="pt-PT" sz="1800" dirty="0" smtClean="0"/>
              <a:t> </a:t>
            </a:r>
            <a:r>
              <a:rPr lang="pt-PT" sz="1800" dirty="0" err="1" smtClean="0"/>
              <a:t>women</a:t>
            </a:r>
            <a:r>
              <a:rPr lang="pt-PT" sz="1800" dirty="0" smtClean="0"/>
              <a:t> </a:t>
            </a:r>
            <a:r>
              <a:rPr lang="pt-PT" sz="1800" dirty="0" err="1" smtClean="0"/>
              <a:t>and</a:t>
            </a:r>
            <a:r>
              <a:rPr lang="pt-PT" sz="1800" dirty="0" smtClean="0"/>
              <a:t> </a:t>
            </a:r>
            <a:r>
              <a:rPr lang="pt-PT" sz="1800" dirty="0" err="1" smtClean="0"/>
              <a:t>men</a:t>
            </a:r>
            <a:r>
              <a:rPr lang="pt-PT" sz="1800" dirty="0" smtClean="0"/>
              <a:t> can use </a:t>
            </a:r>
            <a:r>
              <a:rPr lang="pt-PT" sz="1800" dirty="0" err="1" smtClean="0"/>
              <a:t>it</a:t>
            </a:r>
            <a:r>
              <a:rPr lang="pt-PT" sz="1800" dirty="0" smtClean="0"/>
              <a:t>, </a:t>
            </a:r>
            <a:r>
              <a:rPr lang="pt-PT" sz="1800" dirty="0" err="1" smtClean="0"/>
              <a:t>if</a:t>
            </a:r>
            <a:r>
              <a:rPr lang="pt-PT" sz="1800" dirty="0" smtClean="0"/>
              <a:t> </a:t>
            </a:r>
            <a:r>
              <a:rPr lang="pt-PT" sz="1800" dirty="0" err="1" smtClean="0"/>
              <a:t>they</a:t>
            </a:r>
            <a:r>
              <a:rPr lang="pt-PT" sz="1800" dirty="0" smtClean="0"/>
              <a:t> </a:t>
            </a:r>
            <a:r>
              <a:rPr lang="pt-PT" sz="1800" dirty="0" err="1" smtClean="0"/>
              <a:t>have</a:t>
            </a:r>
            <a:r>
              <a:rPr lang="pt-PT" sz="1800" dirty="0" smtClean="0"/>
              <a:t> </a:t>
            </a:r>
            <a:r>
              <a:rPr lang="pt-PT" sz="1800" dirty="0" err="1" smtClean="0"/>
              <a:t>an</a:t>
            </a:r>
            <a:r>
              <a:rPr lang="pt-PT" sz="1800" dirty="0" smtClean="0"/>
              <a:t> </a:t>
            </a:r>
            <a:r>
              <a:rPr lang="pt-PT" sz="1800" dirty="0" err="1" smtClean="0"/>
              <a:t>Iphone</a:t>
            </a:r>
            <a:r>
              <a:rPr lang="pt-PT" sz="1800" dirty="0" smtClean="0"/>
              <a:t> </a:t>
            </a:r>
            <a:r>
              <a:rPr lang="pt-PT" sz="1800" dirty="0" err="1" smtClean="0"/>
              <a:t>or</a:t>
            </a:r>
            <a:r>
              <a:rPr lang="pt-PT" sz="1800" dirty="0" smtClean="0"/>
              <a:t> </a:t>
            </a:r>
            <a:r>
              <a:rPr lang="pt-PT" sz="1800" dirty="0" err="1" smtClean="0"/>
              <a:t>an</a:t>
            </a:r>
            <a:r>
              <a:rPr lang="pt-PT" sz="1800" dirty="0" smtClean="0"/>
              <a:t> </a:t>
            </a:r>
            <a:r>
              <a:rPr lang="pt-PT" sz="1800" dirty="0" err="1" smtClean="0"/>
              <a:t>android</a:t>
            </a:r>
            <a:r>
              <a:rPr lang="pt-PT" sz="1800" dirty="0" smtClean="0"/>
              <a:t>;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78" y="2305799"/>
            <a:ext cx="2376264" cy="217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93" y="3126814"/>
            <a:ext cx="2544217" cy="1907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5616624" cy="1181055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4800" b="1" cap="none" spc="0" dirty="0" smtClean="0">
                <a:ln/>
                <a:solidFill>
                  <a:sysClr val="windowText" lastClr="000000"/>
                </a:solidFill>
              </a:rPr>
              <a:t>Financial </a:t>
            </a:r>
            <a:r>
              <a:rPr lang="pt-PT" sz="4800" b="1" cap="none" spc="0" dirty="0" err="1" smtClean="0">
                <a:ln/>
                <a:solidFill>
                  <a:sysClr val="windowText" lastClr="000000"/>
                </a:solidFill>
              </a:rPr>
              <a:t>studies</a:t>
            </a:r>
            <a:endParaRPr lang="pt-PT" sz="4800" b="1" cap="none" spc="0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508104" y="256490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World’s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: 7.466.188.296</a:t>
            </a:r>
          </a:p>
          <a:p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Born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: 128.194.112</a:t>
            </a:r>
          </a:p>
          <a:p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Born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today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: 360.906</a:t>
            </a:r>
          </a:p>
          <a:p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Deaths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: 53.684.198</a:t>
            </a:r>
          </a:p>
          <a:p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Deaths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today:152.138</a:t>
            </a:r>
            <a:endParaRPr lang="pt-PT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187624" y="3645024"/>
          <a:ext cx="6768752" cy="164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/>
                <a:gridCol w="1692188"/>
                <a:gridCol w="1692188"/>
                <a:gridCol w="1692188"/>
              </a:tblGrid>
              <a:tr h="387354"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Name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Population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App</a:t>
                      </a:r>
                      <a:r>
                        <a:rPr lang="pt-PT" sz="1600" dirty="0" smtClean="0"/>
                        <a:t> </a:t>
                      </a:r>
                      <a:r>
                        <a:rPr lang="pt-PT" sz="1600" dirty="0" err="1" smtClean="0"/>
                        <a:t>cost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Profit</a:t>
                      </a:r>
                      <a:endParaRPr lang="pt-PT" sz="1600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pt-PT" sz="1600" b="1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Get</a:t>
                      </a:r>
                      <a:r>
                        <a:rPr lang="pt-PT" sz="16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pt-PT" sz="1600" b="1" baseline="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the</a:t>
                      </a:r>
                      <a:r>
                        <a:rPr lang="pt-PT" sz="16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pt-PT" sz="1600" b="1" baseline="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app</a:t>
                      </a:r>
                      <a:endParaRPr lang="pt-PT"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50" dirty="0" smtClean="0">
                          <a:latin typeface="+mn-lt"/>
                          <a:cs typeface="Arial" pitchFamily="34" charset="0"/>
                        </a:rPr>
                        <a:t>70479649080</a:t>
                      </a:r>
                      <a:endParaRPr lang="pt-PT" sz="125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50" dirty="0" smtClean="0">
                          <a:latin typeface="+mn-lt"/>
                          <a:cs typeface="Arial" pitchFamily="34" charset="0"/>
                        </a:rPr>
                        <a:t>2,99€</a:t>
                      </a:r>
                      <a:endParaRPr lang="pt-PT" sz="125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50" dirty="0" smtClean="0">
                          <a:latin typeface="+mn-lt"/>
                          <a:cs typeface="Arial" pitchFamily="34" charset="0"/>
                        </a:rPr>
                        <a:t>210.734.150.749,20€</a:t>
                      </a:r>
                      <a:endParaRPr lang="pt-PT" sz="125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69385">
                <a:tc>
                  <a:txBody>
                    <a:bodyPr/>
                    <a:lstStyle/>
                    <a:p>
                      <a:r>
                        <a:rPr lang="pt-PT" sz="16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Get</a:t>
                      </a:r>
                      <a:r>
                        <a:rPr lang="pt-PT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pt-PT" sz="16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the</a:t>
                      </a:r>
                      <a:r>
                        <a:rPr lang="pt-PT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extra </a:t>
                      </a:r>
                      <a:r>
                        <a:rPr lang="pt-PT" sz="16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app</a:t>
                      </a:r>
                      <a:endParaRPr lang="pt-PT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50" dirty="0" smtClean="0">
                          <a:latin typeface="+mn-lt"/>
                          <a:cs typeface="Arial" pitchFamily="34" charset="0"/>
                        </a:rPr>
                        <a:t>35239824540</a:t>
                      </a:r>
                      <a:endParaRPr lang="pt-PT" sz="125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50" dirty="0" smtClean="0">
                          <a:latin typeface="+mn-lt"/>
                          <a:cs typeface="Arial" pitchFamily="34" charset="0"/>
                        </a:rPr>
                        <a:t>1,99€</a:t>
                      </a:r>
                      <a:endParaRPr lang="pt-PT" sz="125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50" dirty="0" smtClean="0">
                          <a:latin typeface="+mn-lt"/>
                          <a:cs typeface="Arial" pitchFamily="34" charset="0"/>
                        </a:rPr>
                        <a:t>70.127.250.834,60€</a:t>
                      </a:r>
                      <a:endParaRPr lang="pt-PT" sz="125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pt-PT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pt-PT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25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25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50" dirty="0" smtClean="0">
                          <a:latin typeface="+mn-lt"/>
                          <a:cs typeface="Arial" pitchFamily="34" charset="0"/>
                        </a:rPr>
                        <a:t>280.861.401.583,80€</a:t>
                      </a:r>
                      <a:endParaRPr lang="pt-PT" sz="125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9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4552847" cy="125306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4800" b="1" cap="none" spc="0" dirty="0" err="1" smtClean="0">
                <a:ln/>
                <a:solidFill>
                  <a:sysClr val="windowText" lastClr="000000"/>
                </a:solidFill>
              </a:rPr>
              <a:t>Prototypes</a:t>
            </a:r>
            <a:endParaRPr lang="pt-PT" sz="4800" b="1" cap="none" spc="0" dirty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/>
          <a:srcRect l="37634" t="27862" r="37462" b="31779"/>
          <a:stretch/>
        </p:blipFill>
        <p:spPr>
          <a:xfrm>
            <a:off x="4860032" y="2039307"/>
            <a:ext cx="3165785" cy="28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64298" t="22438" r="16241" b="42947"/>
          <a:stretch/>
        </p:blipFill>
        <p:spPr>
          <a:xfrm>
            <a:off x="4716016" y="1925157"/>
            <a:ext cx="3264810" cy="3264810"/>
          </a:xfrm>
          <a:prstGeom prst="rect">
            <a:avLst/>
          </a:prstGeom>
        </p:spPr>
      </p:pic>
      <p:pic>
        <p:nvPicPr>
          <p:cNvPr id="4098" name="Picture 2" descr="Resultado de imagem para all star black outfi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7"/>
          <a:stretch/>
        </p:blipFill>
        <p:spPr bwMode="auto">
          <a:xfrm>
            <a:off x="1475656" y="4005064"/>
            <a:ext cx="2376264" cy="118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xão reta unidirecional 5"/>
          <p:cNvCxnSpPr/>
          <p:nvPr/>
        </p:nvCxnSpPr>
        <p:spPr>
          <a:xfrm flipV="1">
            <a:off x="2915816" y="4221088"/>
            <a:ext cx="2160240" cy="504056"/>
          </a:xfrm>
          <a:prstGeom prst="straightConnector1">
            <a:avLst/>
          </a:prstGeom>
          <a:ln w="698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4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Roxo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abão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bã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144</TotalTime>
  <Words>256</Words>
  <Application>Microsoft Office PowerPoint</Application>
  <PresentationFormat>Apresentação no Ecrã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Sabão</vt:lpstr>
      <vt:lpstr>Apresentação do PowerPoint</vt:lpstr>
      <vt:lpstr> WHERE ARE YOU</vt:lpstr>
      <vt:lpstr>Apresentação do PowerPoint</vt:lpstr>
      <vt:lpstr>Goals</vt:lpstr>
      <vt:lpstr>Description of the service</vt:lpstr>
      <vt:lpstr>Target</vt:lpstr>
      <vt:lpstr>Financial studies</vt:lpstr>
      <vt:lpstr>Prototypes</vt:lpstr>
      <vt:lpstr>Apresentação do PowerPoint</vt:lpstr>
      <vt:lpstr>Extra App</vt:lpstr>
      <vt:lpstr>Innovations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Summary</dc:title>
  <dc:creator>mgrmcarvalho</dc:creator>
  <cp:lastModifiedBy>mgrmcarvalho</cp:lastModifiedBy>
  <cp:revision>24</cp:revision>
  <dcterms:created xsi:type="dcterms:W3CDTF">2016-03-02T19:44:19Z</dcterms:created>
  <dcterms:modified xsi:type="dcterms:W3CDTF">2017-04-09T17:26:03Z</dcterms:modified>
</cp:coreProperties>
</file>