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64" r:id="rId3"/>
    <p:sldId id="259" r:id="rId4"/>
    <p:sldId id="260" r:id="rId5"/>
    <p:sldId id="261" r:id="rId6"/>
    <p:sldId id="258" r:id="rId7"/>
    <p:sldId id="262" r:id="rId8"/>
    <p:sldId id="266" r:id="rId9"/>
    <p:sldId id="268" r:id="rId10"/>
    <p:sldId id="263" r:id="rId11"/>
    <p:sldId id="25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9" d="100"/>
          <a:sy n="79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68428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05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74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24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29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43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683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456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500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224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820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12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187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31970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77011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484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5DEF-598D-4BE1-9200-AE82AA9E5547}" type="datetimeFigureOut">
              <a:rPr lang="et-EE" smtClean="0"/>
              <a:t>18.05.2017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B5753C-4EDE-4EE8-9BA2-4FCE13AF3D12}" type="slidenum">
              <a:rPr lang="et-EE" smtClean="0"/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618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vrWw_Ysx6I&amp;feature=youtu.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Xd5VIXb1esU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634" y="2693949"/>
            <a:ext cx="8866351" cy="2005243"/>
          </a:xfrm>
        </p:spPr>
        <p:txBody>
          <a:bodyPr>
            <a:normAutofit/>
          </a:bodyPr>
          <a:lstStyle/>
          <a:p>
            <a:r>
              <a:rPr lang="et-EE" sz="4800" dirty="0" smtClean="0"/>
              <a:t>             </a:t>
            </a:r>
            <a:r>
              <a:rPr lang="et-EE" sz="4800" dirty="0" smtClean="0">
                <a:solidFill>
                  <a:schemeClr val="bg1"/>
                </a:solidFill>
              </a:rPr>
              <a:t>Our journey with       Minientrepreneur program </a:t>
            </a:r>
            <a:endParaRPr lang="et-EE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059" y="4322987"/>
            <a:ext cx="10041495" cy="2538675"/>
          </a:xfrm>
        </p:spPr>
        <p:txBody>
          <a:bodyPr>
            <a:normAutofit fontScale="25000" lnSpcReduction="20000"/>
          </a:bodyPr>
          <a:lstStyle/>
          <a:p>
            <a:pPr algn="r"/>
            <a:endParaRPr lang="et-EE" sz="4400" dirty="0" smtClean="0"/>
          </a:p>
          <a:p>
            <a:pPr algn="r"/>
            <a:r>
              <a:rPr lang="et-EE" sz="6400" dirty="0" smtClean="0">
                <a:solidFill>
                  <a:schemeClr val="bg1"/>
                </a:solidFill>
              </a:rPr>
              <a:t>Sandra Pügi</a:t>
            </a:r>
          </a:p>
          <a:p>
            <a:pPr algn="r"/>
            <a:r>
              <a:rPr lang="et-EE" sz="6400" dirty="0" smtClean="0">
                <a:solidFill>
                  <a:schemeClr val="bg1"/>
                </a:solidFill>
              </a:rPr>
              <a:t>Anne Nukk</a:t>
            </a:r>
          </a:p>
          <a:p>
            <a:pPr algn="r"/>
            <a:r>
              <a:rPr lang="et-EE" sz="6400" dirty="0" smtClean="0">
                <a:solidFill>
                  <a:schemeClr val="bg1"/>
                </a:solidFill>
              </a:rPr>
              <a:t>Eve Salundi</a:t>
            </a:r>
          </a:p>
          <a:p>
            <a:pPr algn="just"/>
            <a:r>
              <a:rPr lang="et-EE" sz="2800" dirty="0" smtClean="0">
                <a:solidFill>
                  <a:schemeClr val="bg1"/>
                </a:solidFill>
              </a:rPr>
              <a:t> </a:t>
            </a:r>
            <a:endParaRPr lang="et-EE" sz="2800" dirty="0">
              <a:solidFill>
                <a:schemeClr val="bg1"/>
              </a:solidFill>
            </a:endParaRPr>
          </a:p>
          <a:p>
            <a:pPr algn="r"/>
            <a:endParaRPr lang="et-EE" sz="2800" dirty="0" smtClean="0">
              <a:solidFill>
                <a:schemeClr val="bg1"/>
              </a:solidFill>
            </a:endParaRPr>
          </a:p>
          <a:p>
            <a:endParaRPr lang="et-EE" sz="2800" dirty="0" smtClean="0">
              <a:solidFill>
                <a:schemeClr val="bg1"/>
              </a:solidFill>
            </a:endParaRPr>
          </a:p>
          <a:p>
            <a:endParaRPr lang="et-EE" sz="2800" dirty="0" smtClean="0">
              <a:solidFill>
                <a:schemeClr val="bg1"/>
              </a:solidFill>
            </a:endParaRPr>
          </a:p>
          <a:p>
            <a:pPr algn="l"/>
            <a:r>
              <a:rPr lang="et-EE" sz="6400" dirty="0" smtClean="0">
                <a:solidFill>
                  <a:schemeClr val="bg1"/>
                </a:solidFill>
              </a:rPr>
              <a:t>                                                                          Albufeira, 2017</a:t>
            </a:r>
            <a:endParaRPr lang="et-EE" sz="6400" dirty="0">
              <a:solidFill>
                <a:schemeClr val="bg1"/>
              </a:solidFill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43" y="152158"/>
            <a:ext cx="5580357" cy="187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Allalaaditud f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10" y="132770"/>
            <a:ext cx="3411333" cy="9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8. New activities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We came out of </a:t>
            </a:r>
            <a:r>
              <a:rPr lang="et-EE" dirty="0" smtClean="0"/>
              <a:t>our comfort zone and started to dance!</a:t>
            </a:r>
            <a:endParaRPr lang="et-EE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et-EE" dirty="0" smtClean="0">
              <a:hlinkClick r:id="rId2"/>
            </a:endParaRPr>
          </a:p>
          <a:p>
            <a:r>
              <a:rPr lang="et-EE" dirty="0" smtClean="0">
                <a:hlinkClick r:id="rId2"/>
              </a:rPr>
              <a:t>https</a:t>
            </a:r>
            <a:r>
              <a:rPr lang="et-EE" dirty="0">
                <a:hlinkClick r:id="rId2"/>
              </a:rPr>
              <a:t>://www.youtube.com/watch?v=KvrWw_Ysx6I&amp;feature=youtu.be</a:t>
            </a:r>
            <a:r>
              <a:rPr lang="et-EE" dirty="0"/>
              <a:t>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51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68"/>
            <a:ext cx="12525936" cy="1002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35" y="5577110"/>
            <a:ext cx="8911687" cy="1280890"/>
          </a:xfrm>
        </p:spPr>
        <p:txBody>
          <a:bodyPr>
            <a:normAutofit/>
          </a:bodyPr>
          <a:lstStyle/>
          <a:p>
            <a:r>
              <a:rPr lang="et-EE" dirty="0"/>
              <a:t>Now we can see Europa like this!</a:t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04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416" y="2897047"/>
            <a:ext cx="8911687" cy="1280890"/>
          </a:xfrm>
        </p:spPr>
        <p:txBody>
          <a:bodyPr/>
          <a:lstStyle/>
          <a:p>
            <a:r>
              <a:rPr lang="et-EE" dirty="0" smtClean="0"/>
              <a:t>Thank you!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42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6102" y="2631215"/>
            <a:ext cx="10515600" cy="1325563"/>
          </a:xfrm>
        </p:spPr>
        <p:txBody>
          <a:bodyPr/>
          <a:lstStyle/>
          <a:p>
            <a:pPr algn="ctr"/>
            <a:r>
              <a:rPr lang="et-EE" dirty="0" smtClean="0"/>
              <a:t>Us (travellers)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3749039" y="3918342"/>
            <a:ext cx="22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solidFill>
                  <a:srgbClr val="0070C0"/>
                </a:solidFill>
              </a:rPr>
              <a:t>Our school</a:t>
            </a:r>
            <a:endParaRPr lang="et-EE" sz="3600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68835" y="3683726"/>
            <a:ext cx="627016" cy="46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39297" y="99148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solidFill>
                  <a:srgbClr val="0070C0"/>
                </a:solidFill>
              </a:rPr>
              <a:t>Schoolchildren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25" name="TextBox 24"/>
          <p:cNvSpPr txBox="1"/>
          <p:nvPr/>
        </p:nvSpPr>
        <p:spPr>
          <a:xfrm>
            <a:off x="1293221" y="5353287"/>
            <a:ext cx="5603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solidFill>
                  <a:srgbClr val="0070C0"/>
                </a:solidFill>
              </a:rPr>
              <a:t>Minientrepreneur programm</a:t>
            </a:r>
            <a:endParaRPr lang="et-EE" sz="3600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439297" y="2101458"/>
            <a:ext cx="627016" cy="46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08663" y="5353287"/>
            <a:ext cx="627016" cy="46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s://scontent.fhen1-1.fna.fbcdn.net/v/t34.0-12/17619761_1580645468627427_1964247028_n.jpg?oh=0154b9831a716fd8ac1f42df54423069&amp;oe=590E17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57" y="3228189"/>
            <a:ext cx="1900647" cy="16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oosikool.polva.ee/file/2016/11/29/IMG_508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49" y="1561380"/>
            <a:ext cx="1900647" cy="16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7394" y="0"/>
            <a:ext cx="1830152" cy="16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1. We </a:t>
            </a:r>
            <a:r>
              <a:rPr lang="et-EE" smtClean="0"/>
              <a:t>could see </a:t>
            </a:r>
            <a:r>
              <a:rPr lang="et-EE" dirty="0" smtClean="0"/>
              <a:t>different countries and their culture</a:t>
            </a:r>
            <a:endParaRPr lang="et-E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1788049"/>
            <a:ext cx="3282041" cy="235131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70" y="4484912"/>
            <a:ext cx="3282041" cy="2188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4484912"/>
            <a:ext cx="3282041" cy="21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70" y="1788049"/>
            <a:ext cx="3282041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2. New contacts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90" y="2107474"/>
            <a:ext cx="8311976" cy="1726388"/>
          </a:xfrm>
        </p:spPr>
        <p:txBody>
          <a:bodyPr>
            <a:normAutofit/>
          </a:bodyPr>
          <a:lstStyle/>
          <a:p>
            <a:pPr fontAlgn="base"/>
            <a:r>
              <a:rPr lang="et-EE" dirty="0"/>
              <a:t>We h</a:t>
            </a:r>
            <a:r>
              <a:rPr lang="en-US" dirty="0"/>
              <a:t>op</a:t>
            </a:r>
            <a:r>
              <a:rPr lang="et-EE" dirty="0"/>
              <a:t>ed </a:t>
            </a:r>
            <a:r>
              <a:rPr lang="en-US" dirty="0"/>
              <a:t>to explore the world with </a:t>
            </a:r>
            <a:r>
              <a:rPr lang="et-EE" dirty="0"/>
              <a:t>our</a:t>
            </a:r>
            <a:r>
              <a:rPr lang="en-US" dirty="0"/>
              <a:t> little school</a:t>
            </a:r>
            <a:r>
              <a:rPr lang="et-EE" dirty="0"/>
              <a:t> </a:t>
            </a:r>
            <a:r>
              <a:rPr lang="en-US" dirty="0" smtClean="0"/>
              <a:t>an</a:t>
            </a:r>
            <a:r>
              <a:rPr lang="et-EE" dirty="0"/>
              <a:t>d </a:t>
            </a:r>
            <a:r>
              <a:rPr lang="en-US" dirty="0"/>
              <a:t>to find partners to share experiences with.</a:t>
            </a:r>
            <a:r>
              <a:rPr lang="et-EE" dirty="0"/>
              <a:t> 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85" y="3425875"/>
            <a:ext cx="4212771" cy="2808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3425874"/>
            <a:ext cx="4212771" cy="2808514"/>
          </a:xfrm>
          <a:prstGeom prst="rect">
            <a:avLst/>
          </a:prstGeom>
        </p:spPr>
      </p:pic>
      <p:pic>
        <p:nvPicPr>
          <p:cNvPr id="6146" name="Picture 2" descr="https://scontent.fhen1-1.fna.fbcdn.net/v/t34.0-12/18308655_1632357736789533_45410551_n.jpg?oh=2694fb99db54c2268f8504973ecd83ab&amp;oe=590EFE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33" y="216629"/>
            <a:ext cx="1762950" cy="31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3. New ideas</a:t>
            </a:r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22" y="1034255"/>
            <a:ext cx="3997325" cy="2894013"/>
          </a:xfrm>
        </p:spPr>
      </p:pic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331896" y="1904999"/>
            <a:ext cx="4894263" cy="1752601"/>
          </a:xfrm>
        </p:spPr>
        <p:txBody>
          <a:bodyPr>
            <a:normAutofit/>
          </a:bodyPr>
          <a:lstStyle/>
          <a:p>
            <a:r>
              <a:rPr lang="et-EE" dirty="0" smtClean="0"/>
              <a:t>For example: rules of etiquette</a:t>
            </a:r>
          </a:p>
          <a:p>
            <a:r>
              <a:rPr lang="et-EE" dirty="0" smtClean="0"/>
              <a:t>Selling is interesting for our schoolchildren. Now we can connect it with their curriculum</a:t>
            </a:r>
          </a:p>
          <a:p>
            <a:endParaRPr lang="et-EE" dirty="0"/>
          </a:p>
        </p:txBody>
      </p:sp>
      <p:pic>
        <p:nvPicPr>
          <p:cNvPr id="13" name="Picture 4" descr="Pildiotsingu handshake etiquette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23" y="4415245"/>
            <a:ext cx="4716871" cy="22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Elbow Connector 11"/>
          <p:cNvCxnSpPr/>
          <p:nvPr/>
        </p:nvCxnSpPr>
        <p:spPr>
          <a:xfrm flipV="1">
            <a:off x="4779027" y="3200401"/>
            <a:ext cx="2269740" cy="121484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4. Making the portfolio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It is so interesting to see, what we have done!</a:t>
            </a:r>
          </a:p>
          <a:p>
            <a:r>
              <a:rPr lang="et-EE" dirty="0" smtClean="0"/>
              <a:t>We are going to continue making a portfolio!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41" y="3333075"/>
            <a:ext cx="5350354" cy="33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5. Starting our school enterprise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Everybody can see improvement, that even handicapped children can make different sellingproducts.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3634879"/>
            <a:ext cx="3958046" cy="2638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67" y="3634878"/>
            <a:ext cx="3958046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6. English to Roosi school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Minientrepreneur program brought English to our school!</a:t>
            </a:r>
          </a:p>
          <a:p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www.youtube.com/watch?v=Xd5VIXb1esU&amp;feature=youtu.be</a:t>
            </a:r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448594"/>
            <a:ext cx="4369526" cy="2913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6" y="3448594"/>
            <a:ext cx="4369526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7. Travelling with children (to Germany)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Children went abroad for the very first </a:t>
            </a:r>
          </a:p>
          <a:p>
            <a:pPr marL="0" indent="0">
              <a:buNone/>
            </a:pPr>
            <a:r>
              <a:rPr lang="et-EE" dirty="0" smtClean="0"/>
              <a:t>time in their life.</a:t>
            </a:r>
          </a:p>
          <a:p>
            <a:r>
              <a:rPr lang="et-EE" dirty="0" smtClean="0"/>
              <a:t>They enjoyed everything! </a:t>
            </a:r>
            <a:endParaRPr lang="et-EE" dirty="0"/>
          </a:p>
        </p:txBody>
      </p:sp>
      <p:pic>
        <p:nvPicPr>
          <p:cNvPr id="7170" name="Picture 2" descr="https://scontent.fhen1-1.fna.fbcdn.net/v/t34.0-12/17554893_416065835435810_389173926_n.jpg?oh=456614499ba47c7e57512f63de816b5f&amp;oe=590FB3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2" y="3515692"/>
            <a:ext cx="5563598" cy="31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hen1-1.fna.fbcdn.net/v/t34.0-12/17619400_416067968768930_1047639052_n.jpg?oh=8ea9fe3ad0132ecb215f172980ff3ecb&amp;oe=590EAB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0" y="1338792"/>
            <a:ext cx="2984863" cy="53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1637</TotalTime>
  <Words>188</Words>
  <Application>Microsoft Office PowerPoint</Application>
  <PresentationFormat>Personalizados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Wisp</vt:lpstr>
      <vt:lpstr>             Our journey with       Minientrepreneur program </vt:lpstr>
      <vt:lpstr>Us (travellers)</vt:lpstr>
      <vt:lpstr>1. We could see different countries and their culture</vt:lpstr>
      <vt:lpstr>2. New contacts</vt:lpstr>
      <vt:lpstr>3. New ideas</vt:lpstr>
      <vt:lpstr>4. Making the portfolio</vt:lpstr>
      <vt:lpstr>5. Starting our school enterprise</vt:lpstr>
      <vt:lpstr>6. English to Roosi school</vt:lpstr>
      <vt:lpstr>7. Travelling with children (to Germany)</vt:lpstr>
      <vt:lpstr>8. New activities </vt:lpstr>
      <vt:lpstr>Now we can see Europa like this!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journey with mini entrepreneur</dc:title>
  <dc:creator>Sandra</dc:creator>
  <cp:lastModifiedBy>mgrmcarvalho</cp:lastModifiedBy>
  <cp:revision>35</cp:revision>
  <dcterms:created xsi:type="dcterms:W3CDTF">2017-04-18T12:15:01Z</dcterms:created>
  <dcterms:modified xsi:type="dcterms:W3CDTF">2017-05-18T16:11:39Z</dcterms:modified>
</cp:coreProperties>
</file>