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60" r:id="rId4"/>
    <p:sldId id="259" r:id="rId5"/>
    <p:sldId id="264" r:id="rId6"/>
    <p:sldId id="266" r:id="rId7"/>
    <p:sldId id="261" r:id="rId8"/>
    <p:sldId id="267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C805-1521-4959-A8B9-A03B3B9A092D}" type="datetimeFigureOut">
              <a:rPr lang="et-EE" smtClean="0"/>
              <a:t>25.03.2017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617544A-1E4E-46E2-999D-C177D7E850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564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C805-1521-4959-A8B9-A03B3B9A092D}" type="datetimeFigureOut">
              <a:rPr lang="et-EE" smtClean="0"/>
              <a:t>25.03.2017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A-1E4E-46E2-999D-C177D7E850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474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C805-1521-4959-A8B9-A03B3B9A092D}" type="datetimeFigureOut">
              <a:rPr lang="et-EE" smtClean="0"/>
              <a:t>25.03.2017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A-1E4E-46E2-999D-C177D7E850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048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C805-1521-4959-A8B9-A03B3B9A092D}" type="datetimeFigureOut">
              <a:rPr lang="et-EE" smtClean="0"/>
              <a:t>25.03.2017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A-1E4E-46E2-999D-C177D7E850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019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7B8C805-1521-4959-A8B9-A03B3B9A092D}" type="datetimeFigureOut">
              <a:rPr lang="et-EE" smtClean="0"/>
              <a:t>25.03.2017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t-EE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617544A-1E4E-46E2-999D-C177D7E850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542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C805-1521-4959-A8B9-A03B3B9A092D}" type="datetimeFigureOut">
              <a:rPr lang="et-EE" smtClean="0"/>
              <a:t>25.03.2017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A-1E4E-46E2-999D-C177D7E850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4324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C805-1521-4959-A8B9-A03B3B9A092D}" type="datetimeFigureOut">
              <a:rPr lang="et-EE" smtClean="0"/>
              <a:t>25.03.2017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A-1E4E-46E2-999D-C177D7E850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627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C805-1521-4959-A8B9-A03B3B9A092D}" type="datetimeFigureOut">
              <a:rPr lang="et-EE" smtClean="0"/>
              <a:t>25.03.2017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A-1E4E-46E2-999D-C177D7E850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505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C805-1521-4959-A8B9-A03B3B9A092D}" type="datetimeFigureOut">
              <a:rPr lang="et-EE" smtClean="0"/>
              <a:t>25.03.2017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A-1E4E-46E2-999D-C177D7E850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004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C805-1521-4959-A8B9-A03B3B9A092D}" type="datetimeFigureOut">
              <a:rPr lang="et-EE" smtClean="0"/>
              <a:t>25.03.2017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A-1E4E-46E2-999D-C177D7E850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2785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C805-1521-4959-A8B9-A03B3B9A092D}" type="datetimeFigureOut">
              <a:rPr lang="et-EE" smtClean="0"/>
              <a:t>25.03.2017</a:t>
            </a:fld>
            <a:endParaRPr lang="et-E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A-1E4E-46E2-999D-C177D7E850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7868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7B8C805-1521-4959-A8B9-A03B3B9A092D}" type="datetimeFigureOut">
              <a:rPr lang="et-EE" smtClean="0"/>
              <a:t>25.03.2017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617544A-1E4E-46E2-999D-C177D7E850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501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160" y="2356463"/>
            <a:ext cx="9276678" cy="202987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Selling...it´s a SERIOUS BUSINESS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812" y="4166813"/>
            <a:ext cx="9144000" cy="2691187"/>
          </a:xfrm>
        </p:spPr>
        <p:txBody>
          <a:bodyPr>
            <a:normAutofit/>
          </a:bodyPr>
          <a:lstStyle/>
          <a:p>
            <a:pPr algn="r"/>
            <a:r>
              <a:rPr lang="et-EE" dirty="0" smtClean="0"/>
              <a:t>Sandra Pügi</a:t>
            </a:r>
          </a:p>
          <a:p>
            <a:pPr algn="r"/>
            <a:r>
              <a:rPr lang="et-EE" dirty="0" smtClean="0"/>
              <a:t>Anne Nukk</a:t>
            </a:r>
          </a:p>
          <a:p>
            <a:pPr algn="r"/>
            <a:r>
              <a:rPr lang="et-EE" dirty="0" smtClean="0"/>
              <a:t>Eve Salundi </a:t>
            </a:r>
          </a:p>
          <a:p>
            <a:pPr algn="r"/>
            <a:r>
              <a:rPr lang="et-EE" dirty="0" smtClean="0"/>
              <a:t>Mathilda Kerner</a:t>
            </a:r>
          </a:p>
          <a:p>
            <a:pPr algn="r"/>
            <a:r>
              <a:rPr lang="et-EE" dirty="0" err="1" smtClean="0"/>
              <a:t>Mairi</a:t>
            </a:r>
            <a:r>
              <a:rPr lang="et-EE" dirty="0" smtClean="0"/>
              <a:t> Haniott</a:t>
            </a:r>
          </a:p>
          <a:p>
            <a:pPr algn="ctr"/>
            <a:r>
              <a:rPr lang="et-EE" dirty="0" smtClean="0"/>
              <a:t>Kehl, 2017</a:t>
            </a:r>
          </a:p>
          <a:p>
            <a:pPr algn="r"/>
            <a:endParaRPr lang="et-EE" dirty="0" smtClean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052" y="130503"/>
            <a:ext cx="2409713" cy="91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052" y="1180909"/>
            <a:ext cx="1632414" cy="59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692" y="0"/>
            <a:ext cx="3833307" cy="20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67" y="2602715"/>
            <a:ext cx="10515600" cy="1325563"/>
          </a:xfrm>
        </p:spPr>
        <p:txBody>
          <a:bodyPr/>
          <a:lstStyle/>
          <a:p>
            <a:pPr algn="ctr"/>
            <a:r>
              <a:rPr lang="et-EE" dirty="0" smtClean="0"/>
              <a:t>Thank you for attention! </a:t>
            </a:r>
            <a:r>
              <a:rPr lang="et-EE" dirty="0" smtClean="0">
                <a:sym typeface="Wingdings" panose="05000000000000000000" pitchFamily="2" charset="2"/>
              </a:rPr>
              <a:t></a:t>
            </a:r>
            <a:endParaRPr lang="et-EE" dirty="0"/>
          </a:p>
        </p:txBody>
      </p:sp>
      <p:pic>
        <p:nvPicPr>
          <p:cNvPr id="3" name="Picture 2" descr="http://www.roosikool.polva.ee/file/2016/01/10/logo_j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1990">
            <a:off x="6004696" y="512041"/>
            <a:ext cx="7390230" cy="23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Preparation for school fair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4 time per year takes place school fair in Roosi´s school</a:t>
            </a:r>
          </a:p>
          <a:p>
            <a:r>
              <a:rPr lang="et-EE" dirty="0" smtClean="0"/>
              <a:t>Children make carpets, wall decorations, sweets and stress balls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7" y="3204566"/>
            <a:ext cx="4434832" cy="3232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74" y="3204565"/>
            <a:ext cx="4458596" cy="3232229"/>
          </a:xfrm>
          <a:prstGeom prst="rect">
            <a:avLst/>
          </a:prstGeom>
        </p:spPr>
      </p:pic>
      <p:pic>
        <p:nvPicPr>
          <p:cNvPr id="8" name="Picture 2" descr="http://www.roosikool.polva.ee/file/2016/01/10/logo_j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943">
            <a:off x="7163147" y="444720"/>
            <a:ext cx="6065651" cy="192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06" y="3652220"/>
            <a:ext cx="4364919" cy="2981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67" y="661592"/>
            <a:ext cx="4364918" cy="2909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16" y="661592"/>
            <a:ext cx="4364918" cy="2909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667" y="292260"/>
            <a:ext cx="334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Wall decorations</a:t>
            </a: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7121562" y="292260"/>
            <a:ext cx="422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Gingerbreads and cookies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5421854" y="3282888"/>
            <a:ext cx="144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Carpets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186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And then fair took place...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The c</a:t>
            </a:r>
            <a:r>
              <a:rPr lang="et-EE" dirty="0" smtClean="0"/>
              <a:t>ustomers </a:t>
            </a:r>
            <a:r>
              <a:rPr lang="et-EE" dirty="0" smtClean="0"/>
              <a:t>are </a:t>
            </a:r>
            <a:r>
              <a:rPr lang="et-EE" smtClean="0"/>
              <a:t>usually </a:t>
            </a:r>
            <a:r>
              <a:rPr lang="et-EE" smtClean="0"/>
              <a:t>other students</a:t>
            </a:r>
            <a:r>
              <a:rPr lang="et-EE" dirty="0" smtClean="0"/>
              <a:t>, teachers and parents </a:t>
            </a:r>
            <a:endParaRPr lang="et-E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54" y="2814311"/>
            <a:ext cx="5286488" cy="3524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8" y="2873329"/>
            <a:ext cx="5204460" cy="3469640"/>
          </a:xfrm>
          <a:prstGeom prst="rect">
            <a:avLst/>
          </a:prstGeom>
        </p:spPr>
      </p:pic>
      <p:pic>
        <p:nvPicPr>
          <p:cNvPr id="7" name="Picture 2" descr="http://www.roosikool.polva.ee/file/2016/01/10/logo_j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1990">
            <a:off x="7112244" y="499113"/>
            <a:ext cx="5794334" cy="18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2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How do to Selling?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Children are offering their selling products for customers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2" y="2816053"/>
            <a:ext cx="5075368" cy="3383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6" y="2816053"/>
            <a:ext cx="5094284" cy="3396189"/>
          </a:xfrm>
          <a:prstGeom prst="rect">
            <a:avLst/>
          </a:prstGeom>
        </p:spPr>
      </p:pic>
      <p:pic>
        <p:nvPicPr>
          <p:cNvPr id="6" name="Picture 2" descr="http://www.roosikool.polva.ee/file/2016/01/10/logo_j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1990">
            <a:off x="7166033" y="508781"/>
            <a:ext cx="5794334" cy="18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52" y="352134"/>
            <a:ext cx="4671509" cy="3114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71" y="3466473"/>
            <a:ext cx="4598895" cy="3065930"/>
          </a:xfrm>
          <a:prstGeom prst="rect">
            <a:avLst/>
          </a:prstGeom>
        </p:spPr>
      </p:pic>
      <p:pic>
        <p:nvPicPr>
          <p:cNvPr id="4" name="Picture 2" descr="http://www.roosikool.polva.ee/file/2016/01/10/logo_j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1990">
            <a:off x="7445731" y="466841"/>
            <a:ext cx="5794334" cy="18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982532" y="2120900"/>
            <a:ext cx="10058400" cy="4051300"/>
          </a:xfrm>
        </p:spPr>
        <p:txBody>
          <a:bodyPr/>
          <a:lstStyle/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r>
              <a:rPr lang="et-EE" dirty="0" smtClean="0"/>
              <a:t>Children are excited and enjoyed selling</a:t>
            </a:r>
          </a:p>
          <a:p>
            <a:pPr marL="0" indent="0">
              <a:buNone/>
            </a:pPr>
            <a:r>
              <a:rPr lang="et-EE" dirty="0" smtClean="0"/>
              <a:t>activity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087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But it is not that easy...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Calculating the money is the most difficult part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14" y="2818120"/>
            <a:ext cx="4800600" cy="3426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47" y="2796605"/>
            <a:ext cx="5047353" cy="3447826"/>
          </a:xfrm>
          <a:prstGeom prst="rect">
            <a:avLst/>
          </a:prstGeom>
        </p:spPr>
      </p:pic>
      <p:pic>
        <p:nvPicPr>
          <p:cNvPr id="8" name="Picture 2" descr="http://www.roosikool.polva.ee/file/2016/01/10/logo_j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1990">
            <a:off x="6982568" y="449867"/>
            <a:ext cx="6395837" cy="203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671" y="484632"/>
            <a:ext cx="10536577" cy="1609344"/>
          </a:xfrm>
        </p:spPr>
        <p:txBody>
          <a:bodyPr>
            <a:normAutofit/>
          </a:bodyPr>
          <a:lstStyle/>
          <a:p>
            <a:r>
              <a:rPr lang="et-EE" sz="4800" dirty="0" smtClean="0"/>
              <a:t>How much money i have to give back</a:t>
            </a:r>
            <a:endParaRPr lang="et-EE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et-EE" dirty="0" smtClean="0"/>
              <a:t>They needed help to know, how much money they have to give </a:t>
            </a:r>
          </a:p>
          <a:p>
            <a:pPr marL="0" indent="0">
              <a:buNone/>
            </a:pPr>
            <a:r>
              <a:rPr lang="et-EE" dirty="0" smtClean="0"/>
              <a:t>back for customer</a:t>
            </a:r>
            <a:endParaRPr lang="et-E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81" y="3585583"/>
            <a:ext cx="4505213" cy="3003475"/>
          </a:xfrm>
          <a:prstGeom prst="rect">
            <a:avLst/>
          </a:prstGeom>
        </p:spPr>
      </p:pic>
      <p:pic>
        <p:nvPicPr>
          <p:cNvPr id="1026" name="Picture 2" descr="Pildiotsingu küsimärk tule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34" y="258184"/>
            <a:ext cx="2520876" cy="252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5" y="3585582"/>
            <a:ext cx="4505213" cy="30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4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Everybody WAS happy and pleased</a:t>
            </a:r>
            <a:br>
              <a:rPr lang="et-EE" dirty="0" smtClean="0"/>
            </a:b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16" y="2022439"/>
            <a:ext cx="6781990" cy="4593516"/>
          </a:xfrm>
          <a:prstGeom prst="rect">
            <a:avLst/>
          </a:prstGeom>
        </p:spPr>
      </p:pic>
      <p:pic>
        <p:nvPicPr>
          <p:cNvPr id="5" name="Picture 2" descr="http://www.roosikool.polva.ee/file/2016/01/10/logo_j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1990">
            <a:off x="7562806" y="357535"/>
            <a:ext cx="5866093" cy="186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117</TotalTime>
  <Words>132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Wood Type</vt:lpstr>
      <vt:lpstr>Selling...it´s a SERIOUS BUSINESS</vt:lpstr>
      <vt:lpstr>Preparation for school fair</vt:lpstr>
      <vt:lpstr>PowerPoint Presentation</vt:lpstr>
      <vt:lpstr>And then fair took place...</vt:lpstr>
      <vt:lpstr>How do to Selling?</vt:lpstr>
      <vt:lpstr>PowerPoint Presentation</vt:lpstr>
      <vt:lpstr>But it is not that easy...</vt:lpstr>
      <vt:lpstr>How much money i have to give back</vt:lpstr>
      <vt:lpstr> Everybody WAS happy and pleased </vt:lpstr>
      <vt:lpstr>Thank you for attention!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Selling...it is a difficult job</dc:title>
  <dc:creator>Sandra</dc:creator>
  <cp:lastModifiedBy>Sandra</cp:lastModifiedBy>
  <cp:revision>22</cp:revision>
  <dcterms:created xsi:type="dcterms:W3CDTF">2017-02-27T15:17:12Z</dcterms:created>
  <dcterms:modified xsi:type="dcterms:W3CDTF">2017-03-25T17:05:35Z</dcterms:modified>
</cp:coreProperties>
</file>