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1" r:id="rId2"/>
    <p:sldId id="305" r:id="rId3"/>
    <p:sldId id="300" r:id="rId4"/>
    <p:sldId id="257" r:id="rId5"/>
    <p:sldId id="299" r:id="rId6"/>
    <p:sldId id="258" r:id="rId7"/>
    <p:sldId id="259" r:id="rId8"/>
    <p:sldId id="260" r:id="rId9"/>
    <p:sldId id="302" r:id="rId10"/>
    <p:sldId id="261" r:id="rId11"/>
    <p:sldId id="262" r:id="rId12"/>
    <p:sldId id="264" r:id="rId13"/>
    <p:sldId id="307" r:id="rId14"/>
    <p:sldId id="303" r:id="rId15"/>
    <p:sldId id="308" r:id="rId16"/>
    <p:sldId id="309" r:id="rId17"/>
    <p:sldId id="304" r:id="rId18"/>
    <p:sldId id="298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tr-T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23528" y="3861048"/>
            <a:ext cx="6400800" cy="2471758"/>
          </a:xfrm>
        </p:spPr>
        <p:txBody>
          <a:bodyPr>
            <a:normAutofit lnSpcReduction="10000"/>
          </a:bodyPr>
          <a:lstStyle/>
          <a:p>
            <a:pPr algn="ctr"/>
            <a:r>
              <a:rPr lang="tr-TR" sz="2800" b="1" dirty="0" err="1" smtClean="0">
                <a:solidFill>
                  <a:schemeClr val="tx1"/>
                </a:solidFill>
              </a:rPr>
              <a:t>Erasmus</a:t>
            </a:r>
            <a:r>
              <a:rPr lang="tr-TR" sz="2800" b="1" dirty="0" smtClean="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Strategic Partnerships for Schools Only</a:t>
            </a:r>
            <a:r>
              <a:rPr lang="tr-TR" sz="2800" b="1" dirty="0" smtClean="0">
                <a:solidFill>
                  <a:schemeClr val="tx1"/>
                </a:solidFill>
              </a:rPr>
              <a:t> (KA2)</a:t>
            </a:r>
          </a:p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Mini </a:t>
            </a:r>
            <a:r>
              <a:rPr lang="tr-TR" sz="2800" b="1" dirty="0" err="1" smtClean="0">
                <a:solidFill>
                  <a:schemeClr val="tx1"/>
                </a:solidFill>
              </a:rPr>
              <a:t>entrepreneurs</a:t>
            </a:r>
            <a:r>
              <a:rPr lang="tr-TR" sz="2800" b="1" dirty="0" smtClean="0">
                <a:solidFill>
                  <a:schemeClr val="tx1"/>
                </a:solidFill>
              </a:rPr>
              <a:t> at </a:t>
            </a:r>
            <a:r>
              <a:rPr lang="tr-TR" sz="2800" b="1" dirty="0" err="1" smtClean="0">
                <a:solidFill>
                  <a:schemeClr val="tx1"/>
                </a:solidFill>
              </a:rPr>
              <a:t>school</a:t>
            </a:r>
            <a:endParaRPr lang="tr-TR" sz="2800" b="1" dirty="0" smtClean="0">
              <a:solidFill>
                <a:schemeClr val="tx1"/>
              </a:solidFill>
            </a:endParaRPr>
          </a:p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 2015-1-PT01-KA219-012951_3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1026" name="Picture 2" descr="D:\proje çok önemli\logolar\2014-ulusal-ajans-logos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1746"/>
            <a:ext cx="1907704" cy="1005210"/>
          </a:xfrm>
          <a:prstGeom prst="rect">
            <a:avLst/>
          </a:prstGeom>
          <a:noFill/>
        </p:spPr>
      </p:pic>
      <p:pic>
        <p:nvPicPr>
          <p:cNvPr id="1027" name="Picture 3" descr="D:\proje çok önemli\logolar\EU flag-Erasmus+_vect_P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492"/>
            <a:ext cx="3277667" cy="981718"/>
          </a:xfrm>
          <a:prstGeom prst="rect">
            <a:avLst/>
          </a:prstGeom>
          <a:noFill/>
        </p:spPr>
      </p:pic>
      <p:pic>
        <p:nvPicPr>
          <p:cNvPr id="1028" name="Picture 4" descr="D:\proje çok önemli\logolar\bb12e03d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1412775"/>
            <a:ext cx="3384376" cy="1861407"/>
          </a:xfrm>
          <a:prstGeom prst="rect">
            <a:avLst/>
          </a:prstGeom>
          <a:noFill/>
        </p:spPr>
      </p:pic>
      <p:pic>
        <p:nvPicPr>
          <p:cNvPr id="2" name="Hareketli Harika Bir Enstrümantal Fon Müziği 201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559374" y="638132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94"/>
    </mc:Choice>
    <mc:Fallback>
      <p:transition spd="slow" advTm="5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836712"/>
            <a:ext cx="8820472" cy="2088232"/>
          </a:xfrm>
        </p:spPr>
        <p:txBody>
          <a:bodyPr>
            <a:noAutofit/>
          </a:bodyPr>
          <a:lstStyle/>
          <a:p>
            <a:pPr algn="ctr"/>
            <a:endParaRPr lang="tr-TR" sz="4000" dirty="0" smtClean="0"/>
          </a:p>
          <a:p>
            <a:pPr algn="ctr">
              <a:buNone/>
            </a:pPr>
            <a:r>
              <a:rPr lang="tr-TR" sz="4000" dirty="0" smtClean="0"/>
              <a:t> </a:t>
            </a:r>
            <a:r>
              <a:rPr lang="tr-TR" sz="4000" dirty="0" err="1" smtClean="0"/>
              <a:t>In</a:t>
            </a:r>
            <a:r>
              <a:rPr lang="tr-TR" sz="4000" dirty="0" smtClean="0"/>
              <a:t> Aydın </a:t>
            </a:r>
            <a:r>
              <a:rPr lang="tr-TR" sz="4000" dirty="0" err="1" smtClean="0"/>
              <a:t>there</a:t>
            </a:r>
            <a:r>
              <a:rPr lang="tr-TR" sz="4000" dirty="0" smtClean="0"/>
              <a:t> </a:t>
            </a:r>
            <a:r>
              <a:rPr lang="tr-TR" sz="4000" dirty="0" err="1" smtClean="0"/>
              <a:t>are</a:t>
            </a:r>
            <a:r>
              <a:rPr lang="tr-TR" sz="4000" dirty="0" smtClean="0"/>
              <a:t> 18 </a:t>
            </a:r>
            <a:r>
              <a:rPr lang="tr-TR" sz="4000" dirty="0" err="1" smtClean="0"/>
              <a:t>special</a:t>
            </a:r>
            <a:r>
              <a:rPr lang="tr-TR" sz="4000" dirty="0" smtClean="0"/>
              <a:t> </a:t>
            </a:r>
            <a:r>
              <a:rPr lang="tr-TR" sz="4000" dirty="0" err="1" smtClean="0"/>
              <a:t>education</a:t>
            </a:r>
            <a:r>
              <a:rPr lang="tr-TR" sz="4000" dirty="0" smtClean="0"/>
              <a:t> </a:t>
            </a:r>
            <a:r>
              <a:rPr lang="tr-TR" sz="4000" dirty="0" err="1" smtClean="0"/>
              <a:t>schools</a:t>
            </a:r>
            <a:r>
              <a:rPr lang="tr-TR" sz="4000" dirty="0" smtClean="0"/>
              <a:t>.</a:t>
            </a:r>
          </a:p>
          <a:p>
            <a:pPr algn="ctr">
              <a:buNone/>
            </a:pPr>
            <a:r>
              <a:rPr lang="tr-TR" sz="4000" dirty="0" smtClean="0"/>
              <a:t>653 </a:t>
            </a:r>
            <a:r>
              <a:rPr lang="tr-TR" sz="4000" dirty="0" err="1" smtClean="0"/>
              <a:t>children</a:t>
            </a:r>
            <a:r>
              <a:rPr lang="tr-TR" sz="4000" dirty="0" smtClean="0"/>
              <a:t> </a:t>
            </a:r>
            <a:r>
              <a:rPr lang="tr-TR" sz="4000" dirty="0" err="1" smtClean="0"/>
              <a:t>with</a:t>
            </a:r>
            <a:r>
              <a:rPr lang="tr-TR" sz="4000" dirty="0" smtClean="0"/>
              <a:t> </a:t>
            </a:r>
            <a:r>
              <a:rPr lang="tr-TR" sz="4000" dirty="0" err="1" smtClean="0"/>
              <a:t>disabilities</a:t>
            </a:r>
            <a:r>
              <a:rPr lang="tr-TR" sz="4000" dirty="0" smtClean="0"/>
              <a:t> </a:t>
            </a:r>
            <a:r>
              <a:rPr lang="tr-TR" sz="4000" dirty="0" err="1" smtClean="0"/>
              <a:t>study</a:t>
            </a:r>
            <a:r>
              <a:rPr lang="tr-TR" sz="4000" dirty="0" smtClean="0"/>
              <a:t> at </a:t>
            </a:r>
            <a:r>
              <a:rPr lang="tr-TR" sz="4000" dirty="0" err="1" smtClean="0"/>
              <a:t>these</a:t>
            </a:r>
            <a:r>
              <a:rPr lang="tr-TR" sz="4000" dirty="0" smtClean="0"/>
              <a:t> </a:t>
            </a:r>
            <a:r>
              <a:rPr lang="tr-TR" sz="4000" dirty="0" err="1" smtClean="0"/>
              <a:t>schools</a:t>
            </a:r>
            <a:r>
              <a:rPr lang="tr-TR" sz="4000" dirty="0" smtClean="0"/>
              <a:t>.</a:t>
            </a:r>
          </a:p>
          <a:p>
            <a:pPr algn="ctr">
              <a:buNone/>
            </a:pPr>
            <a:endParaRPr lang="tr-TR" sz="4000" dirty="0" smtClean="0"/>
          </a:p>
          <a:p>
            <a:pPr algn="ctr">
              <a:buNone/>
            </a:pPr>
            <a:endParaRPr lang="tr-TR" sz="4000" dirty="0" smtClean="0"/>
          </a:p>
        </p:txBody>
      </p:sp>
      <p:pic>
        <p:nvPicPr>
          <p:cNvPr id="11266" name="Picture 2" descr="F:\almanya\Yeni klasör\500-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6030246" cy="342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64"/>
    </mc:Choice>
    <mc:Fallback>
      <p:transition spd="slow" advTm="836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010" y="-99392"/>
            <a:ext cx="8820472" cy="2376264"/>
          </a:xfrm>
        </p:spPr>
        <p:txBody>
          <a:bodyPr/>
          <a:lstStyle/>
          <a:p>
            <a:pPr marL="0" indent="0" algn="ctr">
              <a:buNone/>
            </a:pPr>
            <a:r>
              <a:rPr lang="tr-TR" sz="4000" dirty="0" smtClean="0"/>
              <a:t>	 </a:t>
            </a:r>
            <a:r>
              <a:rPr lang="tr-TR" sz="4000" dirty="0" err="1" smtClean="0"/>
              <a:t>In</a:t>
            </a:r>
            <a:r>
              <a:rPr lang="tr-TR" sz="4000" dirty="0" smtClean="0"/>
              <a:t> </a:t>
            </a:r>
            <a:r>
              <a:rPr lang="tr-TR" sz="4000" dirty="0" err="1" smtClean="0"/>
              <a:t>Mersinbeleni</a:t>
            </a:r>
            <a:r>
              <a:rPr lang="tr-TR" sz="4000" dirty="0" smtClean="0"/>
              <a:t> </a:t>
            </a:r>
            <a:r>
              <a:rPr lang="tr-TR" sz="4000" dirty="0" err="1" smtClean="0"/>
              <a:t>Primary</a:t>
            </a:r>
            <a:r>
              <a:rPr lang="tr-TR" sz="4000" dirty="0" smtClean="0"/>
              <a:t> School, </a:t>
            </a:r>
            <a:r>
              <a:rPr lang="tr-TR" sz="4000" dirty="0" err="1" smtClean="0"/>
              <a:t>we</a:t>
            </a:r>
            <a:r>
              <a:rPr lang="tr-TR" sz="4000" dirty="0" smtClean="0"/>
              <a:t> </a:t>
            </a:r>
            <a:r>
              <a:rPr lang="tr-TR" sz="4000" dirty="0" err="1" smtClean="0"/>
              <a:t>have</a:t>
            </a:r>
            <a:r>
              <a:rPr lang="tr-TR" sz="4000" dirty="0" smtClean="0"/>
              <a:t> </a:t>
            </a:r>
            <a:r>
              <a:rPr lang="tr-TR" sz="4000" dirty="0" smtClean="0"/>
              <a:t>11 </a:t>
            </a:r>
            <a:r>
              <a:rPr lang="tr-TR" sz="4000" dirty="0" err="1" smtClean="0"/>
              <a:t>students</a:t>
            </a:r>
            <a:r>
              <a:rPr lang="tr-TR" sz="4000" dirty="0" smtClean="0"/>
              <a:t> </a:t>
            </a:r>
            <a:r>
              <a:rPr lang="tr-TR" sz="4000" dirty="0" err="1" smtClean="0"/>
              <a:t>with</a:t>
            </a:r>
            <a:r>
              <a:rPr lang="tr-TR" sz="4000" dirty="0" smtClean="0"/>
              <a:t> </a:t>
            </a:r>
            <a:r>
              <a:rPr lang="tr-TR" sz="4000" dirty="0" err="1" smtClean="0"/>
              <a:t>disabilities</a:t>
            </a:r>
            <a:r>
              <a:rPr lang="tr-TR" sz="4000" dirty="0" smtClean="0"/>
              <a:t>.</a:t>
            </a:r>
          </a:p>
        </p:txBody>
      </p:sp>
      <p:pic>
        <p:nvPicPr>
          <p:cNvPr id="7170" name="Picture 2" descr="F:\almanya\Yeni klasör\kaynastirma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217217" cy="482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67"/>
    </mc:Choice>
    <mc:Fallback>
      <p:transition spd="slow" advTm="886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457201"/>
            <a:ext cx="8820472" cy="57801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4000" dirty="0" smtClean="0"/>
              <a:t> </a:t>
            </a:r>
            <a:r>
              <a:rPr lang="tr-TR" sz="4000" dirty="0" err="1" smtClean="0"/>
              <a:t>In</a:t>
            </a:r>
            <a:r>
              <a:rPr lang="tr-TR" sz="4000" dirty="0" smtClean="0"/>
              <a:t> </a:t>
            </a:r>
            <a:r>
              <a:rPr lang="tr-TR" sz="4000" dirty="0" err="1" smtClean="0"/>
              <a:t>our</a:t>
            </a:r>
            <a:r>
              <a:rPr lang="tr-TR" sz="4000" dirty="0" smtClean="0"/>
              <a:t> </a:t>
            </a:r>
            <a:r>
              <a:rPr lang="tr-TR" sz="4000" dirty="0" err="1" smtClean="0"/>
              <a:t>school</a:t>
            </a:r>
            <a:r>
              <a:rPr lang="tr-TR" sz="4000" dirty="0" smtClean="0"/>
              <a:t>, </a:t>
            </a:r>
            <a:r>
              <a:rPr lang="tr-TR" sz="4000" dirty="0" err="1" smtClean="0"/>
              <a:t>we</a:t>
            </a:r>
            <a:r>
              <a:rPr lang="tr-TR" sz="4000" dirty="0" smtClean="0"/>
              <a:t> </a:t>
            </a:r>
            <a:r>
              <a:rPr lang="tr-TR" sz="4000" dirty="0" err="1" smtClean="0"/>
              <a:t>have</a:t>
            </a:r>
            <a:r>
              <a:rPr lang="tr-TR" sz="4000" dirty="0" smtClean="0"/>
              <a:t> </a:t>
            </a:r>
            <a:r>
              <a:rPr lang="tr-TR" sz="4000" dirty="0" err="1" smtClean="0"/>
              <a:t>inclusive</a:t>
            </a:r>
            <a:r>
              <a:rPr lang="tr-TR" sz="4000" dirty="0" smtClean="0"/>
              <a:t> </a:t>
            </a:r>
            <a:r>
              <a:rPr lang="tr-TR" sz="4000" dirty="0" err="1" smtClean="0"/>
              <a:t>classrooms</a:t>
            </a:r>
            <a:r>
              <a:rPr lang="tr-TR" sz="4000" dirty="0" smtClean="0"/>
              <a:t> </a:t>
            </a:r>
            <a:r>
              <a:rPr lang="tr-TR" sz="4000" dirty="0" err="1" smtClean="0"/>
              <a:t>where</a:t>
            </a:r>
            <a:r>
              <a:rPr lang="tr-TR" sz="4000" dirty="0" smtClean="0"/>
              <a:t> </a:t>
            </a:r>
            <a:r>
              <a:rPr lang="tr-TR" sz="4000" dirty="0" err="1" smtClean="0"/>
              <a:t>the</a:t>
            </a:r>
            <a:r>
              <a:rPr lang="tr-TR" sz="4000" dirty="0" smtClean="0"/>
              <a:t> </a:t>
            </a:r>
            <a:r>
              <a:rPr lang="tr-TR" sz="4000" dirty="0" err="1" smtClean="0"/>
              <a:t>students</a:t>
            </a:r>
            <a:r>
              <a:rPr lang="tr-TR" sz="4000" dirty="0" smtClean="0"/>
              <a:t> </a:t>
            </a:r>
            <a:r>
              <a:rPr lang="tr-TR" sz="4000" dirty="0" err="1" smtClean="0"/>
              <a:t>with</a:t>
            </a:r>
            <a:r>
              <a:rPr lang="tr-TR" sz="4000" dirty="0" smtClean="0"/>
              <a:t> </a:t>
            </a:r>
            <a:r>
              <a:rPr lang="tr-TR" sz="4000" dirty="0" err="1" smtClean="0"/>
              <a:t>and</a:t>
            </a:r>
            <a:r>
              <a:rPr lang="tr-TR" sz="4000" dirty="0" smtClean="0"/>
              <a:t> </a:t>
            </a:r>
            <a:r>
              <a:rPr lang="tr-TR" sz="4000" dirty="0" err="1" smtClean="0"/>
              <a:t>without</a:t>
            </a:r>
            <a:r>
              <a:rPr lang="tr-TR" sz="4000" dirty="0" smtClean="0"/>
              <a:t> </a:t>
            </a:r>
            <a:r>
              <a:rPr lang="tr-TR" sz="4000" dirty="0" err="1" smtClean="0"/>
              <a:t>disabilities</a:t>
            </a:r>
            <a:r>
              <a:rPr lang="tr-TR" sz="4000" dirty="0" smtClean="0"/>
              <a:t> </a:t>
            </a:r>
            <a:r>
              <a:rPr lang="tr-TR" sz="4000" dirty="0" err="1" smtClean="0"/>
              <a:t>learn</a:t>
            </a:r>
            <a:r>
              <a:rPr lang="tr-TR" sz="4000" dirty="0" smtClean="0"/>
              <a:t> </a:t>
            </a:r>
            <a:r>
              <a:rPr lang="tr-TR" sz="4000" dirty="0" err="1" smtClean="0"/>
              <a:t>together</a:t>
            </a:r>
            <a:r>
              <a:rPr lang="tr-TR" sz="4000" dirty="0" smtClean="0"/>
              <a:t>. </a:t>
            </a:r>
            <a:r>
              <a:rPr lang="tr-TR" sz="4000" dirty="0" err="1" smtClean="0"/>
              <a:t>We</a:t>
            </a:r>
            <a:r>
              <a:rPr lang="tr-TR" sz="4000" dirty="0" smtClean="0"/>
              <a:t> </a:t>
            </a:r>
            <a:r>
              <a:rPr lang="tr-TR" sz="4000" dirty="0" err="1" smtClean="0"/>
              <a:t>also</a:t>
            </a:r>
            <a:r>
              <a:rPr lang="tr-TR" sz="4000" dirty="0" smtClean="0"/>
              <a:t> </a:t>
            </a:r>
            <a:r>
              <a:rPr lang="tr-TR" sz="4000" dirty="0" err="1" smtClean="0"/>
              <a:t>have</a:t>
            </a:r>
            <a:r>
              <a:rPr lang="tr-TR" sz="4000" dirty="0" smtClean="0"/>
              <a:t> </a:t>
            </a:r>
            <a:r>
              <a:rPr lang="tr-TR" sz="4000" dirty="0" err="1" smtClean="0"/>
              <a:t>special</a:t>
            </a:r>
            <a:r>
              <a:rPr lang="tr-TR" sz="4000" dirty="0" smtClean="0"/>
              <a:t> </a:t>
            </a:r>
            <a:r>
              <a:rPr lang="tr-TR" sz="4000" dirty="0" err="1" smtClean="0"/>
              <a:t>classroom</a:t>
            </a:r>
            <a:r>
              <a:rPr lang="tr-TR" sz="4000" dirty="0" smtClean="0"/>
              <a:t> </a:t>
            </a:r>
            <a:r>
              <a:rPr lang="tr-TR" sz="4000" dirty="0" err="1" smtClean="0"/>
              <a:t>for</a:t>
            </a:r>
            <a:r>
              <a:rPr lang="tr-TR" sz="4000" dirty="0" smtClean="0"/>
              <a:t> </a:t>
            </a:r>
            <a:r>
              <a:rPr lang="tr-TR" sz="4000" dirty="0" err="1" smtClean="0"/>
              <a:t>children</a:t>
            </a:r>
            <a:r>
              <a:rPr lang="tr-TR" sz="4000" dirty="0" smtClean="0"/>
              <a:t> </a:t>
            </a:r>
            <a:r>
              <a:rPr lang="tr-TR" sz="4000" dirty="0" err="1" smtClean="0"/>
              <a:t>with</a:t>
            </a:r>
            <a:r>
              <a:rPr lang="tr-TR" sz="4000" dirty="0" smtClean="0"/>
              <a:t> </a:t>
            </a:r>
            <a:r>
              <a:rPr lang="tr-TR" sz="4000" dirty="0" err="1" smtClean="0"/>
              <a:t>disabilities</a:t>
            </a:r>
            <a:r>
              <a:rPr lang="tr-TR" sz="4000" dirty="0" smtClean="0"/>
              <a:t>. </a:t>
            </a:r>
            <a:endParaRPr lang="tr-TR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65"/>
    </mc:Choice>
    <mc:Fallback>
      <p:transition spd="slow" advTm="1106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7" name="Picture 3" descr="F:\almanya\Yeni klasör\P_20170321_1419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77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35"/>
    </mc:Choice>
    <mc:Fallback>
      <p:transition spd="slow" advTm="463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88641"/>
            <a:ext cx="8820472" cy="23762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4000" dirty="0" err="1" smtClean="0"/>
              <a:t>The</a:t>
            </a:r>
            <a:r>
              <a:rPr lang="tr-TR" sz="4000" dirty="0" smtClean="0"/>
              <a:t> </a:t>
            </a:r>
            <a:r>
              <a:rPr lang="tr-TR" sz="4000" dirty="0" err="1" smtClean="0"/>
              <a:t>necessary</a:t>
            </a:r>
            <a:r>
              <a:rPr lang="tr-TR" sz="4000" dirty="0" smtClean="0"/>
              <a:t> </a:t>
            </a:r>
            <a:r>
              <a:rPr lang="tr-TR" sz="4000" dirty="0" err="1" smtClean="0"/>
              <a:t>support</a:t>
            </a:r>
            <a:r>
              <a:rPr lang="tr-TR" sz="4000" dirty="0" smtClean="0"/>
              <a:t> </a:t>
            </a:r>
            <a:r>
              <a:rPr lang="tr-TR" sz="4000" dirty="0" err="1" smtClean="0"/>
              <a:t>are</a:t>
            </a:r>
            <a:r>
              <a:rPr lang="tr-TR" sz="4000" dirty="0" smtClean="0"/>
              <a:t> </a:t>
            </a:r>
            <a:r>
              <a:rPr lang="tr-TR" sz="4000" dirty="0" err="1" smtClean="0"/>
              <a:t>provided</a:t>
            </a:r>
            <a:r>
              <a:rPr lang="tr-TR" sz="4000" dirty="0" smtClean="0"/>
              <a:t>  in </a:t>
            </a:r>
            <a:r>
              <a:rPr lang="tr-TR" sz="4000" dirty="0" err="1" smtClean="0"/>
              <a:t>this</a:t>
            </a:r>
            <a:r>
              <a:rPr lang="tr-TR" sz="4000" dirty="0" smtClean="0"/>
              <a:t> </a:t>
            </a:r>
            <a:r>
              <a:rPr lang="tr-TR" sz="4000" dirty="0" err="1" smtClean="0"/>
              <a:t>classroom</a:t>
            </a:r>
            <a:r>
              <a:rPr lang="tr-TR" sz="4000" dirty="0" smtClean="0"/>
              <a:t>. </a:t>
            </a:r>
            <a:r>
              <a:rPr lang="tr-TR" sz="4000" dirty="0" err="1" smtClean="0"/>
              <a:t>Each</a:t>
            </a:r>
            <a:r>
              <a:rPr lang="tr-TR" sz="4000" dirty="0" smtClean="0"/>
              <a:t> </a:t>
            </a:r>
            <a:r>
              <a:rPr lang="tr-TR" sz="4000" dirty="0" err="1" smtClean="0"/>
              <a:t>student</a:t>
            </a:r>
            <a:r>
              <a:rPr lang="tr-TR" sz="4000" dirty="0" smtClean="0"/>
              <a:t> has a </a:t>
            </a:r>
            <a:r>
              <a:rPr lang="tr-TR" sz="4000" dirty="0" err="1" smtClean="0"/>
              <a:t>tutor</a:t>
            </a:r>
            <a:r>
              <a:rPr lang="tr-TR" sz="4000" dirty="0" smtClean="0"/>
              <a:t>.</a:t>
            </a:r>
          </a:p>
          <a:p>
            <a:pPr>
              <a:buNone/>
            </a:pPr>
            <a:endParaRPr lang="tr-TR" sz="4000" dirty="0"/>
          </a:p>
        </p:txBody>
      </p:sp>
      <p:pic>
        <p:nvPicPr>
          <p:cNvPr id="5123" name="Picture 3" descr="F:\almanya\Yeni klasör\P_20170321_1419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83401"/>
            <a:ext cx="7068277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37"/>
    </mc:Choice>
    <mc:Fallback>
      <p:transition spd="slow" advTm="773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F:\almanya\Yeni klasör\P_20170321_1419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402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62"/>
    </mc:Choice>
    <mc:Fallback>
      <p:transition spd="slow" advTm="576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F:\almanya\Yeni klasör\P_20170321_1419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415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01"/>
    </mc:Choice>
    <mc:Fallback>
      <p:transition spd="slow" advTm="570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514222"/>
            <a:ext cx="8820472" cy="28997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4000" dirty="0" err="1" smtClean="0"/>
              <a:t>Our</a:t>
            </a:r>
            <a:r>
              <a:rPr lang="tr-TR" sz="4000" dirty="0" smtClean="0"/>
              <a:t> </a:t>
            </a:r>
            <a:r>
              <a:rPr lang="tr-TR" sz="4000" dirty="0" err="1" smtClean="0"/>
              <a:t>goal</a:t>
            </a:r>
            <a:r>
              <a:rPr lang="tr-TR" sz="4000" dirty="0" smtClean="0"/>
              <a:t> is </a:t>
            </a:r>
            <a:r>
              <a:rPr lang="tr-TR" sz="4000" dirty="0" err="1" smtClean="0"/>
              <a:t>to</a:t>
            </a:r>
            <a:r>
              <a:rPr lang="tr-TR" sz="4000" dirty="0" smtClean="0"/>
              <a:t> </a:t>
            </a:r>
            <a:r>
              <a:rPr lang="tr-TR" sz="4000" dirty="0" err="1" smtClean="0"/>
              <a:t>fill</a:t>
            </a:r>
            <a:r>
              <a:rPr lang="tr-TR" sz="4000" dirty="0" smtClean="0"/>
              <a:t> in </a:t>
            </a:r>
            <a:r>
              <a:rPr lang="tr-TR" sz="4000" dirty="0" err="1" smtClean="0"/>
              <a:t>the</a:t>
            </a:r>
            <a:r>
              <a:rPr lang="tr-TR" sz="4000" dirty="0" smtClean="0"/>
              <a:t> </a:t>
            </a:r>
            <a:r>
              <a:rPr lang="tr-TR" sz="4000" dirty="0" err="1" smtClean="0"/>
              <a:t>missing</a:t>
            </a:r>
            <a:r>
              <a:rPr lang="tr-TR" sz="4000" dirty="0" smtClean="0"/>
              <a:t> </a:t>
            </a:r>
            <a:r>
              <a:rPr lang="tr-TR" sz="4000" dirty="0" err="1" smtClean="0"/>
              <a:t>gaps</a:t>
            </a:r>
            <a:r>
              <a:rPr lang="tr-TR" sz="4000" dirty="0" smtClean="0"/>
              <a:t> in </a:t>
            </a:r>
            <a:r>
              <a:rPr lang="tr-TR" sz="4000" dirty="0" err="1" smtClean="0"/>
              <a:t>their</a:t>
            </a:r>
            <a:r>
              <a:rPr lang="tr-TR" sz="4000" dirty="0" smtClean="0"/>
              <a:t> </a:t>
            </a:r>
            <a:r>
              <a:rPr lang="tr-TR" sz="4000" dirty="0" err="1" smtClean="0"/>
              <a:t>knowledge</a:t>
            </a:r>
            <a:r>
              <a:rPr lang="tr-TR" sz="4000" dirty="0" smtClean="0"/>
              <a:t>,  </a:t>
            </a:r>
            <a:r>
              <a:rPr lang="tr-TR" sz="4000" dirty="0" err="1" smtClean="0"/>
              <a:t>provide</a:t>
            </a:r>
            <a:r>
              <a:rPr lang="tr-TR" sz="4000" dirty="0" smtClean="0"/>
              <a:t> </a:t>
            </a:r>
            <a:r>
              <a:rPr lang="tr-TR" sz="4000" dirty="0" err="1" smtClean="0"/>
              <a:t>them</a:t>
            </a:r>
            <a:r>
              <a:rPr lang="tr-TR" sz="4000" dirty="0" smtClean="0"/>
              <a:t> </a:t>
            </a:r>
            <a:r>
              <a:rPr lang="tr-TR" sz="4000" dirty="0" err="1" smtClean="0"/>
              <a:t>with</a:t>
            </a:r>
            <a:r>
              <a:rPr lang="tr-TR" sz="4000" dirty="0" smtClean="0"/>
              <a:t> </a:t>
            </a:r>
            <a:r>
              <a:rPr lang="tr-TR" sz="4000" dirty="0" err="1" smtClean="0"/>
              <a:t>the</a:t>
            </a:r>
            <a:r>
              <a:rPr lang="tr-TR" sz="4000" dirty="0" smtClean="0"/>
              <a:t> </a:t>
            </a:r>
            <a:r>
              <a:rPr lang="tr-TR" sz="4000" dirty="0" err="1" smtClean="0"/>
              <a:t>skills</a:t>
            </a:r>
            <a:r>
              <a:rPr lang="tr-TR" sz="4000" dirty="0" smtClean="0"/>
              <a:t> </a:t>
            </a:r>
            <a:r>
              <a:rPr lang="tr-TR" sz="4000" dirty="0" err="1" smtClean="0"/>
              <a:t>necessary</a:t>
            </a:r>
            <a:r>
              <a:rPr lang="tr-TR" sz="4000" dirty="0" smtClean="0"/>
              <a:t> </a:t>
            </a:r>
            <a:r>
              <a:rPr lang="tr-TR" sz="4000" dirty="0" err="1" smtClean="0"/>
              <a:t>to</a:t>
            </a:r>
            <a:r>
              <a:rPr lang="tr-TR" sz="4000" dirty="0" smtClean="0"/>
              <a:t> be </a:t>
            </a:r>
            <a:r>
              <a:rPr lang="tr-TR" sz="4000" dirty="0" err="1" smtClean="0"/>
              <a:t>independent</a:t>
            </a:r>
            <a:r>
              <a:rPr lang="tr-TR" sz="4000" dirty="0" smtClean="0"/>
              <a:t> </a:t>
            </a:r>
            <a:r>
              <a:rPr lang="tr-TR" sz="4000" dirty="0" err="1" smtClean="0"/>
              <a:t>learners</a:t>
            </a:r>
            <a:r>
              <a:rPr lang="tr-TR" sz="4000" dirty="0" smtClean="0"/>
              <a:t>.</a:t>
            </a:r>
            <a:endParaRPr lang="tr-TR" sz="4000" dirty="0" smtClean="0"/>
          </a:p>
          <a:p>
            <a:endParaRPr lang="tr-TR" sz="4000" dirty="0"/>
          </a:p>
        </p:txBody>
      </p:sp>
      <p:pic>
        <p:nvPicPr>
          <p:cNvPr id="10242" name="Picture 2" descr="F:\almanya\Yeni klasör\dow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3" y="3441575"/>
            <a:ext cx="9144000" cy="308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34"/>
    </mc:Choice>
    <mc:Fallback>
      <p:transition spd="slow" advTm="1163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6839744" cy="3429000"/>
          </a:xfrm>
        </p:spPr>
        <p:txBody>
          <a:bodyPr>
            <a:norm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Mersinbeleni Project </a:t>
            </a:r>
            <a:r>
              <a:rPr lang="tr-TR" sz="3600" dirty="0" err="1" smtClean="0">
                <a:solidFill>
                  <a:srgbClr val="FF0000"/>
                </a:solidFill>
              </a:rPr>
              <a:t>Team</a:t>
            </a:r>
            <a:r>
              <a:rPr lang="tr-TR" sz="36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tr-TR" sz="3600" dirty="0" smtClean="0">
                <a:solidFill>
                  <a:schemeClr val="tx1"/>
                </a:solidFill>
              </a:rPr>
              <a:t>Ali KIRCAN </a:t>
            </a:r>
          </a:p>
          <a:p>
            <a:pPr algn="ctr"/>
            <a:r>
              <a:rPr lang="tr-TR" sz="3600" dirty="0" smtClean="0">
                <a:solidFill>
                  <a:schemeClr val="tx1"/>
                </a:solidFill>
              </a:rPr>
              <a:t>Emrah SEVİM</a:t>
            </a:r>
          </a:p>
          <a:p>
            <a:pPr algn="ctr"/>
            <a:r>
              <a:rPr lang="tr-TR" sz="3600" dirty="0" smtClean="0">
                <a:solidFill>
                  <a:schemeClr val="tx1"/>
                </a:solidFill>
              </a:rPr>
              <a:t>Esin ŞEVİK</a:t>
            </a:r>
          </a:p>
          <a:p>
            <a:pPr algn="ctr"/>
            <a:r>
              <a:rPr lang="tr-TR" sz="3600" dirty="0" smtClean="0">
                <a:solidFill>
                  <a:schemeClr val="tx1"/>
                </a:solidFill>
              </a:rPr>
              <a:t>Selim ÇEKİN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1026" name="Picture 2" descr="D:\proje çok önemli\logolar\2014-ulusal-ajans-logo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0685"/>
            <a:ext cx="1907704" cy="1005210"/>
          </a:xfrm>
          <a:prstGeom prst="rect">
            <a:avLst/>
          </a:prstGeom>
          <a:noFill/>
        </p:spPr>
      </p:pic>
      <p:pic>
        <p:nvPicPr>
          <p:cNvPr id="1027" name="Picture 3" descr="D:\proje çok önemli\logolar\EU flag-Erasmus+_vect_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238"/>
            <a:ext cx="3277667" cy="936104"/>
          </a:xfrm>
          <a:prstGeom prst="rect">
            <a:avLst/>
          </a:prstGeom>
          <a:noFill/>
        </p:spPr>
      </p:pic>
      <p:pic>
        <p:nvPicPr>
          <p:cNvPr id="1028" name="Picture 4" descr="D:\proje çok önemli\logolar\bb12e03d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031919"/>
            <a:ext cx="3384376" cy="18614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85"/>
    </mc:Choice>
    <mc:Fallback>
      <p:transition spd="slow" advTm="518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0" y="260648"/>
            <a:ext cx="8820472" cy="1675656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SPECIAL NEEDS EDUCATION IN TURKEY</a:t>
            </a:r>
            <a:br>
              <a:rPr lang="en-US" sz="4800" dirty="0"/>
            </a:br>
            <a:endParaRPr lang="tr-TR" sz="4800" dirty="0"/>
          </a:p>
        </p:txBody>
      </p:sp>
      <p:pic>
        <p:nvPicPr>
          <p:cNvPr id="1026" name="Picture 2" descr="F:\almanya\07133217_sad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48811"/>
            <a:ext cx="7677472" cy="453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76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10"/>
    </mc:Choice>
    <mc:Fallback>
      <p:transition spd="slow" advTm="471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0" y="1916832"/>
            <a:ext cx="87484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err="1" smtClean="0"/>
              <a:t>Matters</a:t>
            </a:r>
            <a:r>
              <a:rPr lang="tr-TR" sz="4000" dirty="0" smtClean="0"/>
              <a:t> </a:t>
            </a:r>
            <a:r>
              <a:rPr lang="tr-TR" sz="4000" dirty="0" err="1" smtClean="0"/>
              <a:t>relating</a:t>
            </a:r>
            <a:r>
              <a:rPr lang="tr-TR" sz="4000" dirty="0" smtClean="0"/>
              <a:t> </a:t>
            </a:r>
            <a:r>
              <a:rPr lang="tr-TR" sz="4000" dirty="0" err="1" smtClean="0"/>
              <a:t>to</a:t>
            </a:r>
            <a:r>
              <a:rPr lang="tr-TR" sz="4000" dirty="0" smtClean="0"/>
              <a:t> </a:t>
            </a:r>
            <a:r>
              <a:rPr lang="tr-TR" sz="4000" dirty="0" err="1" smtClean="0"/>
              <a:t>people</a:t>
            </a:r>
            <a:r>
              <a:rPr lang="tr-TR" sz="4000" dirty="0" smtClean="0"/>
              <a:t> </a:t>
            </a:r>
            <a:r>
              <a:rPr lang="tr-TR" sz="4000" dirty="0" err="1" smtClean="0"/>
              <a:t>with</a:t>
            </a:r>
            <a:r>
              <a:rPr lang="tr-TR" sz="4000" dirty="0" smtClean="0"/>
              <a:t> </a:t>
            </a:r>
            <a:r>
              <a:rPr lang="tr-TR" sz="4000" dirty="0" err="1" smtClean="0"/>
              <a:t>special</a:t>
            </a:r>
            <a:r>
              <a:rPr lang="tr-TR" sz="4000" dirty="0" smtClean="0"/>
              <a:t> </a:t>
            </a:r>
            <a:r>
              <a:rPr lang="tr-TR" sz="4000" dirty="0" err="1" smtClean="0"/>
              <a:t>needs</a:t>
            </a:r>
            <a:r>
              <a:rPr lang="tr-TR" sz="4000" dirty="0" smtClean="0"/>
              <a:t> in </a:t>
            </a:r>
            <a:r>
              <a:rPr lang="tr-TR" sz="4000" dirty="0" err="1" smtClean="0"/>
              <a:t>Turkey</a:t>
            </a:r>
            <a:r>
              <a:rPr lang="tr-TR" sz="4000" dirty="0" smtClean="0"/>
              <a:t> </a:t>
            </a:r>
            <a:r>
              <a:rPr lang="tr-TR" sz="4000" dirty="0" err="1" smtClean="0"/>
              <a:t>are</a:t>
            </a:r>
            <a:r>
              <a:rPr lang="tr-TR" sz="4000" dirty="0" smtClean="0"/>
              <a:t> </a:t>
            </a:r>
            <a:r>
              <a:rPr lang="tr-TR" sz="4000" dirty="0" err="1" smtClean="0"/>
              <a:t>regulated</a:t>
            </a:r>
            <a:r>
              <a:rPr lang="tr-TR" sz="4000" dirty="0" smtClean="0"/>
              <a:t> </a:t>
            </a:r>
            <a:r>
              <a:rPr lang="tr-TR" sz="4000" dirty="0" err="1" smtClean="0"/>
              <a:t>by</a:t>
            </a:r>
            <a:r>
              <a:rPr lang="tr-TR" sz="4000" dirty="0" smtClean="0"/>
              <a:t> </a:t>
            </a:r>
            <a:r>
              <a:rPr lang="tr-TR" sz="4000" dirty="0" err="1" smtClean="0"/>
              <a:t>the</a:t>
            </a:r>
            <a:r>
              <a:rPr lang="tr-TR" sz="4000" dirty="0" smtClean="0"/>
              <a:t> Administration </a:t>
            </a:r>
            <a:r>
              <a:rPr lang="tr-TR" sz="4000" dirty="0" err="1" smtClean="0"/>
              <a:t>for</a:t>
            </a:r>
            <a:r>
              <a:rPr lang="tr-TR" sz="4000" dirty="0" smtClean="0"/>
              <a:t> </a:t>
            </a:r>
            <a:r>
              <a:rPr lang="tr-TR" sz="4000" dirty="0" err="1" smtClean="0"/>
              <a:t>Disabled</a:t>
            </a:r>
            <a:r>
              <a:rPr lang="tr-TR" sz="4000" dirty="0" smtClean="0"/>
              <a:t> ( </a:t>
            </a:r>
            <a:r>
              <a:rPr lang="tr-TR" sz="4000" dirty="0" err="1" smtClean="0"/>
              <a:t>The</a:t>
            </a:r>
            <a:r>
              <a:rPr lang="tr-TR" sz="4000" dirty="0" smtClean="0"/>
              <a:t> </a:t>
            </a:r>
            <a:r>
              <a:rPr lang="tr-TR" sz="4000" dirty="0" err="1" smtClean="0"/>
              <a:t>Ministry</a:t>
            </a:r>
            <a:r>
              <a:rPr lang="tr-TR" sz="4000" dirty="0" smtClean="0"/>
              <a:t> of </a:t>
            </a:r>
            <a:r>
              <a:rPr lang="tr-TR" sz="4000" dirty="0" err="1" smtClean="0"/>
              <a:t>Family</a:t>
            </a:r>
            <a:r>
              <a:rPr lang="tr-TR" sz="4000" dirty="0" smtClean="0"/>
              <a:t> </a:t>
            </a:r>
            <a:r>
              <a:rPr lang="tr-TR" sz="4000" dirty="0" err="1" smtClean="0"/>
              <a:t>and</a:t>
            </a:r>
            <a:r>
              <a:rPr lang="tr-TR" sz="4000" dirty="0" smtClean="0"/>
              <a:t> </a:t>
            </a:r>
            <a:r>
              <a:rPr lang="tr-TR" sz="4000" dirty="0" err="1" smtClean="0"/>
              <a:t>Social</a:t>
            </a:r>
            <a:r>
              <a:rPr lang="tr-TR" sz="4000" dirty="0" smtClean="0"/>
              <a:t> </a:t>
            </a:r>
            <a:r>
              <a:rPr lang="tr-TR" sz="4000" dirty="0" err="1" smtClean="0"/>
              <a:t>Policies</a:t>
            </a:r>
            <a:r>
              <a:rPr lang="tr-TR" sz="4000" dirty="0" smtClean="0"/>
              <a:t>). </a:t>
            </a:r>
          </a:p>
          <a:p>
            <a:pPr algn="ctr"/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615750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75"/>
    </mc:Choice>
    <mc:Fallback>
      <p:transition spd="slow" advTm="1017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404664"/>
            <a:ext cx="8820472" cy="61926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4000" dirty="0" smtClean="0"/>
              <a:t>		</a:t>
            </a:r>
            <a:r>
              <a:rPr lang="tr-TR" sz="4000" dirty="0" err="1" smtClean="0"/>
              <a:t>In</a:t>
            </a:r>
            <a:r>
              <a:rPr lang="tr-TR" sz="4000" dirty="0" smtClean="0"/>
              <a:t> May 2009 </a:t>
            </a:r>
            <a:r>
              <a:rPr lang="tr-TR" sz="4000" dirty="0" err="1" smtClean="0"/>
              <a:t>Turkey</a:t>
            </a:r>
            <a:r>
              <a:rPr lang="tr-TR" sz="4000" dirty="0" smtClean="0"/>
              <a:t> </a:t>
            </a:r>
            <a:r>
              <a:rPr lang="tr-TR" sz="4000" dirty="0" err="1" smtClean="0"/>
              <a:t>adopted</a:t>
            </a:r>
            <a:r>
              <a:rPr lang="tr-TR" sz="4000" dirty="0" smtClean="0"/>
              <a:t> </a:t>
            </a:r>
            <a:r>
              <a:rPr lang="tr-TR" sz="4000" dirty="0" err="1" smtClean="0"/>
              <a:t>the</a:t>
            </a:r>
            <a:r>
              <a:rPr lang="tr-TR" sz="4000" dirty="0" smtClean="0"/>
              <a:t> UN </a:t>
            </a:r>
            <a:r>
              <a:rPr lang="tr-TR" sz="4000" dirty="0" err="1" smtClean="0"/>
              <a:t>Convention</a:t>
            </a:r>
            <a:r>
              <a:rPr lang="tr-TR" sz="4000" dirty="0" smtClean="0"/>
              <a:t> on </a:t>
            </a:r>
            <a:r>
              <a:rPr lang="tr-TR" sz="4000" dirty="0" err="1" smtClean="0"/>
              <a:t>the</a:t>
            </a:r>
            <a:r>
              <a:rPr lang="tr-TR" sz="4000" dirty="0" smtClean="0"/>
              <a:t> </a:t>
            </a:r>
            <a:r>
              <a:rPr lang="tr-TR" sz="4000" dirty="0" err="1" smtClean="0"/>
              <a:t>Rights</a:t>
            </a:r>
            <a:r>
              <a:rPr lang="tr-TR" sz="4000" dirty="0" smtClean="0"/>
              <a:t> of </a:t>
            </a:r>
            <a:r>
              <a:rPr lang="tr-TR" sz="4000" dirty="0" err="1" smtClean="0"/>
              <a:t>Persons</a:t>
            </a:r>
            <a:r>
              <a:rPr lang="tr-TR" sz="4000" dirty="0" smtClean="0"/>
              <a:t> </a:t>
            </a:r>
            <a:r>
              <a:rPr lang="tr-TR" sz="4000" dirty="0" err="1" smtClean="0"/>
              <a:t>with</a:t>
            </a:r>
            <a:r>
              <a:rPr lang="tr-TR" sz="4000" dirty="0" smtClean="0"/>
              <a:t> </a:t>
            </a:r>
            <a:r>
              <a:rPr lang="tr-TR" sz="4000" dirty="0" err="1" smtClean="0"/>
              <a:t>Disabilities</a:t>
            </a:r>
            <a:endParaRPr lang="tr-TR" sz="4000" dirty="0" smtClean="0"/>
          </a:p>
          <a:p>
            <a:pPr algn="ctr">
              <a:buNone/>
            </a:pPr>
            <a:r>
              <a:rPr lang="tr-TR" sz="4000" dirty="0" err="1" smtClean="0"/>
              <a:t>The</a:t>
            </a:r>
            <a:r>
              <a:rPr lang="tr-TR" sz="4000" dirty="0" smtClean="0"/>
              <a:t> </a:t>
            </a:r>
            <a:r>
              <a:rPr lang="tr-TR" sz="4000" dirty="0" err="1" smtClean="0"/>
              <a:t>Ministry</a:t>
            </a:r>
            <a:r>
              <a:rPr lang="tr-TR" sz="4000" dirty="0" smtClean="0"/>
              <a:t> of </a:t>
            </a:r>
            <a:r>
              <a:rPr lang="tr-TR" sz="4000" dirty="0" err="1" smtClean="0"/>
              <a:t>Education</a:t>
            </a:r>
            <a:r>
              <a:rPr lang="tr-TR" sz="4000" dirty="0" smtClean="0"/>
              <a:t> is </a:t>
            </a:r>
            <a:r>
              <a:rPr lang="tr-TR" sz="4000" dirty="0" err="1" smtClean="0"/>
              <a:t>responsible</a:t>
            </a:r>
            <a:r>
              <a:rPr lang="tr-TR" sz="4000" dirty="0" smtClean="0"/>
              <a:t> </a:t>
            </a:r>
            <a:r>
              <a:rPr lang="tr-TR" sz="4000" dirty="0" err="1" smtClean="0"/>
              <a:t>for</a:t>
            </a:r>
            <a:r>
              <a:rPr lang="tr-TR" sz="4000" dirty="0" smtClean="0"/>
              <a:t> </a:t>
            </a:r>
            <a:r>
              <a:rPr lang="tr-TR" sz="4000" dirty="0" err="1" smtClean="0"/>
              <a:t>providing</a:t>
            </a:r>
            <a:r>
              <a:rPr lang="tr-TR" sz="4000" dirty="0" smtClean="0"/>
              <a:t> </a:t>
            </a:r>
            <a:r>
              <a:rPr lang="tr-TR" sz="4000" dirty="0" err="1" smtClean="0"/>
              <a:t>children</a:t>
            </a:r>
            <a:r>
              <a:rPr lang="tr-TR" sz="4000" dirty="0" smtClean="0"/>
              <a:t> </a:t>
            </a:r>
            <a:r>
              <a:rPr lang="tr-TR" sz="4000" dirty="0" err="1" smtClean="0"/>
              <a:t>with</a:t>
            </a:r>
            <a:r>
              <a:rPr lang="tr-TR" sz="4000" dirty="0" smtClean="0"/>
              <a:t> </a:t>
            </a:r>
            <a:r>
              <a:rPr lang="tr-TR" sz="4000" dirty="0" err="1" smtClean="0"/>
              <a:t>special</a:t>
            </a:r>
            <a:r>
              <a:rPr lang="tr-TR" sz="4000" dirty="0" smtClean="0"/>
              <a:t> </a:t>
            </a:r>
            <a:r>
              <a:rPr lang="tr-TR" sz="4000" dirty="0" err="1" smtClean="0"/>
              <a:t>needs</a:t>
            </a:r>
            <a:r>
              <a:rPr lang="tr-TR" sz="4000" dirty="0" smtClean="0"/>
              <a:t> </a:t>
            </a:r>
            <a:r>
              <a:rPr lang="tr-TR" sz="4000" dirty="0" err="1" smtClean="0"/>
              <a:t>with</a:t>
            </a:r>
            <a:r>
              <a:rPr lang="tr-TR" sz="4000" dirty="0" smtClean="0"/>
              <a:t> </a:t>
            </a:r>
            <a:r>
              <a:rPr lang="tr-TR" sz="4000" dirty="0" err="1" smtClean="0"/>
              <a:t>education</a:t>
            </a:r>
            <a:r>
              <a:rPr lang="tr-TR" sz="4000" dirty="0" smtClean="0"/>
              <a:t> </a:t>
            </a:r>
            <a:r>
              <a:rPr lang="tr-TR" sz="4000" dirty="0" err="1" smtClean="0"/>
              <a:t>from</a:t>
            </a:r>
            <a:r>
              <a:rPr lang="tr-TR" sz="4000" dirty="0" smtClean="0"/>
              <a:t> </a:t>
            </a:r>
            <a:r>
              <a:rPr lang="tr-TR" sz="4000" dirty="0" err="1" smtClean="0"/>
              <a:t>age</a:t>
            </a:r>
            <a:r>
              <a:rPr lang="tr-TR" sz="4000" dirty="0" smtClean="0"/>
              <a:t> 3 </a:t>
            </a:r>
            <a:r>
              <a:rPr lang="tr-TR" sz="4000" dirty="0" err="1" smtClean="0"/>
              <a:t>to</a:t>
            </a:r>
            <a:r>
              <a:rPr lang="tr-TR" sz="4000" dirty="0" smtClean="0"/>
              <a:t> 14.</a:t>
            </a:r>
          </a:p>
          <a:p>
            <a:pPr algn="ctr">
              <a:buNone/>
            </a:pPr>
            <a:endParaRPr lang="tr-TR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30"/>
    </mc:Choice>
    <mc:Fallback>
      <p:transition spd="slow" advTm="1453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404664"/>
            <a:ext cx="8820472" cy="59766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4000" dirty="0" smtClean="0"/>
              <a:t>		</a:t>
            </a:r>
            <a:r>
              <a:rPr lang="tr-TR" sz="4000" dirty="0" err="1" smtClean="0"/>
              <a:t>Education</a:t>
            </a:r>
            <a:r>
              <a:rPr lang="tr-TR" sz="4000" dirty="0" smtClean="0"/>
              <a:t> of </a:t>
            </a:r>
            <a:r>
              <a:rPr lang="tr-TR" sz="4000" dirty="0" err="1" smtClean="0"/>
              <a:t>the</a:t>
            </a:r>
            <a:r>
              <a:rPr lang="tr-TR" sz="4000" dirty="0" smtClean="0"/>
              <a:t> </a:t>
            </a:r>
            <a:r>
              <a:rPr lang="tr-TR" sz="4000" dirty="0" err="1" smtClean="0"/>
              <a:t>disabled</a:t>
            </a:r>
            <a:r>
              <a:rPr lang="tr-TR" sz="4000" dirty="0" smtClean="0"/>
              <a:t> </a:t>
            </a:r>
            <a:r>
              <a:rPr lang="tr-TR" sz="4000" dirty="0" err="1" smtClean="0"/>
              <a:t>children</a:t>
            </a:r>
            <a:r>
              <a:rPr lang="tr-TR" sz="4000" dirty="0" smtClean="0"/>
              <a:t> is a </a:t>
            </a:r>
            <a:r>
              <a:rPr lang="tr-TR" sz="4000" dirty="0" err="1" smtClean="0"/>
              <a:t>subject</a:t>
            </a:r>
            <a:r>
              <a:rPr lang="tr-TR" sz="4000" dirty="0" smtClean="0"/>
              <a:t> of </a:t>
            </a:r>
            <a:r>
              <a:rPr lang="tr-TR" sz="4000" dirty="0" err="1" smtClean="0"/>
              <a:t>concern</a:t>
            </a:r>
            <a:r>
              <a:rPr lang="tr-TR" sz="4000" dirty="0" smtClean="0"/>
              <a:t> </a:t>
            </a:r>
            <a:r>
              <a:rPr lang="tr-TR" sz="4000" dirty="0" err="1" smtClean="0"/>
              <a:t>for</a:t>
            </a:r>
            <a:r>
              <a:rPr lang="tr-TR" sz="4000" dirty="0" smtClean="0"/>
              <a:t> </a:t>
            </a:r>
            <a:r>
              <a:rPr lang="tr-TR" sz="4000" dirty="0" err="1" smtClean="0"/>
              <a:t>the</a:t>
            </a:r>
            <a:r>
              <a:rPr lang="tr-TR" sz="4000" dirty="0" smtClean="0"/>
              <a:t> </a:t>
            </a:r>
            <a:r>
              <a:rPr lang="tr-TR" sz="4000" dirty="0" err="1" smtClean="0"/>
              <a:t>Ministry</a:t>
            </a:r>
            <a:r>
              <a:rPr lang="tr-TR" sz="4000" dirty="0" smtClean="0"/>
              <a:t> of </a:t>
            </a:r>
            <a:r>
              <a:rPr lang="tr-TR" sz="4000" dirty="0" err="1" smtClean="0"/>
              <a:t>National</a:t>
            </a:r>
            <a:r>
              <a:rPr lang="tr-TR" sz="4000" dirty="0" smtClean="0"/>
              <a:t> </a:t>
            </a:r>
            <a:r>
              <a:rPr lang="tr-TR" sz="4000" dirty="0" err="1" smtClean="0"/>
              <a:t>Education</a:t>
            </a:r>
            <a:r>
              <a:rPr lang="tr-TR" sz="4000" dirty="0" smtClean="0"/>
              <a:t>, </a:t>
            </a:r>
            <a:r>
              <a:rPr lang="tr-TR" sz="4000" dirty="0" err="1" smtClean="0"/>
              <a:t>according</a:t>
            </a:r>
            <a:r>
              <a:rPr lang="tr-TR" sz="4000" dirty="0" smtClean="0"/>
              <a:t> </a:t>
            </a:r>
            <a:r>
              <a:rPr lang="tr-TR" sz="4000" dirty="0" err="1" smtClean="0"/>
              <a:t>to</a:t>
            </a:r>
            <a:r>
              <a:rPr lang="tr-TR" sz="4000" dirty="0" smtClean="0"/>
              <a:t> </a:t>
            </a:r>
            <a:r>
              <a:rPr lang="tr-TR" sz="4000" dirty="0" err="1" smtClean="0"/>
              <a:t>the</a:t>
            </a:r>
            <a:r>
              <a:rPr lang="tr-TR" sz="4000" dirty="0" smtClean="0"/>
              <a:t> </a:t>
            </a:r>
            <a:r>
              <a:rPr lang="tr-TR" sz="4000" dirty="0" err="1" smtClean="0"/>
              <a:t>principle</a:t>
            </a:r>
            <a:r>
              <a:rPr lang="tr-TR" sz="4000" dirty="0" smtClean="0"/>
              <a:t> of “</a:t>
            </a:r>
            <a:r>
              <a:rPr lang="tr-TR" sz="4000" dirty="0" err="1" smtClean="0"/>
              <a:t>Equality</a:t>
            </a:r>
            <a:r>
              <a:rPr lang="tr-TR" sz="4000" dirty="0" smtClean="0"/>
              <a:t> of </a:t>
            </a:r>
            <a:r>
              <a:rPr lang="tr-TR" sz="4000" dirty="0" err="1" smtClean="0"/>
              <a:t>Opportunity</a:t>
            </a:r>
            <a:r>
              <a:rPr lang="tr-TR" sz="4000" dirty="0" smtClean="0"/>
              <a:t> </a:t>
            </a:r>
            <a:r>
              <a:rPr lang="tr-TR" sz="4000" dirty="0" err="1" smtClean="0"/>
              <a:t>and</a:t>
            </a:r>
            <a:r>
              <a:rPr lang="tr-TR" sz="4000" dirty="0" smtClean="0"/>
              <a:t> in </a:t>
            </a:r>
            <a:r>
              <a:rPr lang="tr-TR" sz="4000" dirty="0" err="1" smtClean="0"/>
              <a:t>Education</a:t>
            </a:r>
            <a:r>
              <a:rPr lang="tr-TR" sz="4000" dirty="0" smtClean="0"/>
              <a:t>” </a:t>
            </a:r>
          </a:p>
          <a:p>
            <a:pPr algn="ctr">
              <a:buNone/>
            </a:pPr>
            <a:endParaRPr lang="tr-TR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37"/>
    </mc:Choice>
    <mc:Fallback>
      <p:transition spd="slow" advTm="1423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332656"/>
            <a:ext cx="8820472" cy="554461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tr-TR" sz="4000" dirty="0" smtClean="0"/>
          </a:p>
          <a:p>
            <a:pPr>
              <a:buNone/>
            </a:pPr>
            <a:r>
              <a:rPr lang="tr-TR" sz="4000" dirty="0" smtClean="0"/>
              <a:t>		 </a:t>
            </a:r>
            <a:r>
              <a:rPr lang="tr-TR" sz="4000" dirty="0" err="1" smtClean="0"/>
              <a:t>Turkish</a:t>
            </a:r>
            <a:r>
              <a:rPr lang="tr-TR" sz="4000" dirty="0" smtClean="0"/>
              <a:t> </a:t>
            </a:r>
            <a:r>
              <a:rPr lang="tr-TR" sz="4000" dirty="0" err="1" smtClean="0"/>
              <a:t>National</a:t>
            </a:r>
            <a:r>
              <a:rPr lang="tr-TR" sz="4000" dirty="0" smtClean="0"/>
              <a:t> </a:t>
            </a:r>
            <a:r>
              <a:rPr lang="tr-TR" sz="4000" dirty="0" err="1" smtClean="0"/>
              <a:t>Education</a:t>
            </a:r>
            <a:r>
              <a:rPr lang="tr-TR" sz="4000" dirty="0" smtClean="0"/>
              <a:t>, </a:t>
            </a:r>
            <a:r>
              <a:rPr lang="tr-TR" sz="4000" dirty="0" err="1" smtClean="0"/>
              <a:t>aims</a:t>
            </a:r>
            <a:r>
              <a:rPr lang="tr-TR" sz="4000" dirty="0" smtClean="0"/>
              <a:t> </a:t>
            </a:r>
            <a:r>
              <a:rPr lang="tr-TR" sz="4000" dirty="0" err="1" smtClean="0"/>
              <a:t>to</a:t>
            </a:r>
            <a:r>
              <a:rPr lang="tr-TR" sz="4000" dirty="0" smtClean="0"/>
              <a:t>: </a:t>
            </a:r>
          </a:p>
          <a:p>
            <a:pPr algn="ctr">
              <a:buFont typeface="Wingdings" pitchFamily="2" charset="2"/>
              <a:buChar char="ü"/>
            </a:pPr>
            <a:r>
              <a:rPr lang="tr-TR" sz="4000" dirty="0" err="1" smtClean="0"/>
              <a:t>Raise</a:t>
            </a:r>
            <a:r>
              <a:rPr lang="tr-TR" sz="4000" dirty="0" smtClean="0"/>
              <a:t> </a:t>
            </a:r>
            <a:r>
              <a:rPr lang="tr-TR" sz="4000" dirty="0" err="1" smtClean="0"/>
              <a:t>individuals</a:t>
            </a:r>
            <a:r>
              <a:rPr lang="tr-TR" sz="4000" dirty="0" smtClean="0"/>
              <a:t> </a:t>
            </a:r>
            <a:r>
              <a:rPr lang="tr-TR" sz="4000" dirty="0" err="1" smtClean="0"/>
              <a:t>with</a:t>
            </a:r>
            <a:r>
              <a:rPr lang="tr-TR" sz="4000" dirty="0" smtClean="0"/>
              <a:t> </a:t>
            </a:r>
            <a:r>
              <a:rPr lang="tr-TR" sz="4000" dirty="0" err="1" smtClean="0"/>
              <a:t>special</a:t>
            </a:r>
            <a:r>
              <a:rPr lang="tr-TR" sz="4000" dirty="0" smtClean="0"/>
              <a:t> </a:t>
            </a:r>
            <a:r>
              <a:rPr lang="tr-TR" sz="4000" dirty="0" err="1" smtClean="0"/>
              <a:t>needs</a:t>
            </a:r>
            <a:r>
              <a:rPr lang="tr-TR" sz="4000" dirty="0" smtClean="0"/>
              <a:t> as </a:t>
            </a:r>
            <a:r>
              <a:rPr lang="tr-TR" sz="4000" dirty="0" err="1" smtClean="0"/>
              <a:t>productive</a:t>
            </a:r>
            <a:r>
              <a:rPr lang="tr-TR" sz="4000" dirty="0" smtClean="0"/>
              <a:t> </a:t>
            </a:r>
            <a:r>
              <a:rPr lang="tr-TR" sz="4000" dirty="0" err="1" smtClean="0"/>
              <a:t>and</a:t>
            </a:r>
            <a:r>
              <a:rPr lang="tr-TR" sz="4000" dirty="0" smtClean="0"/>
              <a:t> </a:t>
            </a:r>
            <a:r>
              <a:rPr lang="tr-TR" sz="4000" dirty="0" err="1" smtClean="0"/>
              <a:t>happy</a:t>
            </a:r>
            <a:r>
              <a:rPr lang="tr-TR" sz="4000" dirty="0" smtClean="0"/>
              <a:t> </a:t>
            </a:r>
            <a:r>
              <a:rPr lang="tr-TR" sz="4000" dirty="0" err="1" smtClean="0"/>
              <a:t>citizens</a:t>
            </a:r>
            <a:r>
              <a:rPr lang="tr-TR" sz="4000" dirty="0" smtClean="0"/>
              <a:t> </a:t>
            </a:r>
            <a:r>
              <a:rPr lang="tr-TR" sz="4000" dirty="0" err="1" smtClean="0"/>
              <a:t>who</a:t>
            </a:r>
            <a:r>
              <a:rPr lang="tr-TR" sz="4000" dirty="0" smtClean="0"/>
              <a:t> </a:t>
            </a:r>
            <a:r>
              <a:rPr lang="tr-TR" sz="4000" dirty="0" err="1" smtClean="0"/>
              <a:t>realize</a:t>
            </a:r>
            <a:r>
              <a:rPr lang="tr-TR" sz="4000" dirty="0" smtClean="0"/>
              <a:t> </a:t>
            </a:r>
            <a:r>
              <a:rPr lang="tr-TR" sz="4000" dirty="0" err="1" smtClean="0"/>
              <a:t>their</a:t>
            </a:r>
            <a:r>
              <a:rPr lang="tr-TR" sz="4000" dirty="0" smtClean="0"/>
              <a:t> </a:t>
            </a:r>
            <a:r>
              <a:rPr lang="tr-TR" sz="4000" dirty="0" err="1" smtClean="0"/>
              <a:t>roles</a:t>
            </a:r>
            <a:r>
              <a:rPr lang="tr-TR" sz="4000" dirty="0" smtClean="0"/>
              <a:t> </a:t>
            </a:r>
            <a:r>
              <a:rPr lang="tr-TR" sz="4000" dirty="0" err="1" smtClean="0"/>
              <a:t>within</a:t>
            </a:r>
            <a:r>
              <a:rPr lang="tr-TR" sz="4000" dirty="0" smtClean="0"/>
              <a:t> </a:t>
            </a:r>
            <a:r>
              <a:rPr lang="tr-TR" sz="4000" dirty="0" err="1" smtClean="0"/>
              <a:t>the</a:t>
            </a:r>
            <a:r>
              <a:rPr lang="tr-TR" sz="4000" dirty="0" smtClean="0"/>
              <a:t> </a:t>
            </a:r>
            <a:r>
              <a:rPr lang="tr-TR" sz="4000" dirty="0" err="1" smtClean="0"/>
              <a:t>society</a:t>
            </a:r>
            <a:r>
              <a:rPr lang="tr-TR" sz="4000" dirty="0" smtClean="0"/>
              <a:t>,</a:t>
            </a:r>
          </a:p>
          <a:p>
            <a:pPr algn="ctr">
              <a:buNone/>
            </a:pPr>
            <a:endParaRPr lang="tr-TR" b="1" u="sn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tr-TR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25"/>
    </mc:Choice>
    <mc:Fallback>
      <p:transition spd="slow" advTm="1292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88640"/>
            <a:ext cx="8651304" cy="2815207"/>
          </a:xfrm>
        </p:spPr>
        <p:txBody>
          <a:bodyPr/>
          <a:lstStyle/>
          <a:p>
            <a:pPr algn="ctr">
              <a:buNone/>
            </a:pPr>
            <a:r>
              <a:rPr lang="tr-TR" sz="4000" dirty="0" smtClean="0"/>
              <a:t>		</a:t>
            </a:r>
          </a:p>
          <a:p>
            <a:pPr>
              <a:buNone/>
            </a:pPr>
            <a:endParaRPr lang="tr-TR" sz="4000" dirty="0" smtClean="0"/>
          </a:p>
          <a:p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5827" y="19294"/>
            <a:ext cx="8820472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8288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None/>
              <a:tabLst/>
              <a:defRPr/>
            </a:pPr>
            <a:endParaRPr kumimoji="0" lang="tr-T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>
              <a:buFont typeface="Wingdings" pitchFamily="2" charset="2"/>
              <a:buChar char="ü"/>
            </a:pPr>
            <a:r>
              <a:rPr lang="tr-TR" sz="4000" dirty="0" err="1" smtClean="0"/>
              <a:t>maintain</a:t>
            </a:r>
            <a:r>
              <a:rPr lang="tr-TR" sz="4000" dirty="0" smtClean="0"/>
              <a:t> </a:t>
            </a:r>
            <a:r>
              <a:rPr lang="tr-TR" sz="4000" dirty="0" err="1" smtClean="0"/>
              <a:t>good</a:t>
            </a:r>
            <a:r>
              <a:rPr lang="tr-TR" sz="4000" dirty="0" smtClean="0"/>
              <a:t> </a:t>
            </a:r>
            <a:r>
              <a:rPr lang="tr-TR" sz="4000" dirty="0" err="1" smtClean="0"/>
              <a:t>relations</a:t>
            </a:r>
            <a:r>
              <a:rPr lang="tr-TR" sz="4000" dirty="0" smtClean="0"/>
              <a:t> </a:t>
            </a:r>
            <a:r>
              <a:rPr lang="tr-TR" sz="4000" dirty="0" err="1" smtClean="0"/>
              <a:t>with</a:t>
            </a:r>
            <a:r>
              <a:rPr lang="tr-TR" sz="4000" dirty="0" smtClean="0"/>
              <a:t> </a:t>
            </a:r>
            <a:r>
              <a:rPr lang="tr-TR" sz="4000" dirty="0" err="1" smtClean="0"/>
              <a:t>others</a:t>
            </a:r>
            <a:r>
              <a:rPr lang="tr-TR" sz="4000" dirty="0" smtClean="0"/>
              <a:t>,</a:t>
            </a:r>
          </a:p>
          <a:p>
            <a:pPr algn="ctr">
              <a:buFont typeface="Wingdings" pitchFamily="2" charset="2"/>
              <a:buChar char="ü"/>
            </a:pPr>
            <a:r>
              <a:rPr lang="tr-TR" sz="4000" dirty="0" err="1" smtClean="0"/>
              <a:t>work</a:t>
            </a:r>
            <a:r>
              <a:rPr lang="tr-TR" sz="4000" dirty="0" smtClean="0"/>
              <a:t> </a:t>
            </a:r>
            <a:r>
              <a:rPr lang="tr-TR" sz="4000" dirty="0" err="1" smtClean="0"/>
              <a:t>with</a:t>
            </a:r>
            <a:r>
              <a:rPr lang="tr-TR" sz="4000" dirty="0" smtClean="0"/>
              <a:t> </a:t>
            </a:r>
            <a:r>
              <a:rPr lang="tr-TR" sz="4000" dirty="0" err="1" smtClean="0"/>
              <a:t>others</a:t>
            </a:r>
            <a:r>
              <a:rPr lang="tr-TR" sz="4000" dirty="0" smtClean="0"/>
              <a:t> in </a:t>
            </a:r>
            <a:r>
              <a:rPr lang="tr-TR" sz="4000" dirty="0" err="1" smtClean="0"/>
              <a:t>cooperation</a:t>
            </a:r>
            <a:r>
              <a:rPr lang="tr-TR" sz="4000" dirty="0" smtClean="0"/>
              <a:t>, </a:t>
            </a:r>
          </a:p>
          <a:p>
            <a:pPr algn="ctr">
              <a:buFont typeface="Wingdings" pitchFamily="2" charset="2"/>
              <a:buChar char="ü"/>
            </a:pPr>
            <a:r>
              <a:rPr lang="tr-TR" sz="4000" dirty="0" err="1" smtClean="0"/>
              <a:t>adapt</a:t>
            </a:r>
            <a:r>
              <a:rPr lang="tr-TR" sz="4000" dirty="0" smtClean="0"/>
              <a:t> </a:t>
            </a:r>
            <a:r>
              <a:rPr lang="tr-TR" sz="4000" dirty="0" err="1" smtClean="0"/>
              <a:t>to</a:t>
            </a:r>
            <a:r>
              <a:rPr lang="tr-TR" sz="4000" dirty="0" smtClean="0"/>
              <a:t> </a:t>
            </a:r>
            <a:r>
              <a:rPr lang="tr-TR" sz="4000" dirty="0" err="1" smtClean="0"/>
              <a:t>their</a:t>
            </a:r>
            <a:r>
              <a:rPr lang="tr-TR" sz="4000" dirty="0" smtClean="0"/>
              <a:t> </a:t>
            </a:r>
            <a:r>
              <a:rPr lang="tr-TR" sz="4000" dirty="0" err="1" smtClean="0"/>
              <a:t>environment</a:t>
            </a:r>
            <a:r>
              <a:rPr lang="tr-TR" sz="4000" dirty="0" smtClean="0"/>
              <a:t>,</a:t>
            </a:r>
          </a:p>
          <a:p>
            <a:pPr marL="18288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None/>
              <a:tabLst/>
              <a:defRPr/>
            </a:pPr>
            <a:endParaRPr kumimoji="0" lang="tr-TR" sz="18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None/>
              <a:tabLst/>
              <a:defRPr/>
            </a:pPr>
            <a:endParaRPr kumimoji="0" lang="tr-TR" sz="1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F:\almanya\ustun-zeka_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38" y="2780928"/>
            <a:ext cx="61912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58"/>
    </mc:Choice>
    <mc:Fallback>
      <p:transition spd="slow" advTm="1225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 txBox="1">
            <a:spLocks/>
          </p:cNvSpPr>
          <p:nvPr/>
        </p:nvSpPr>
        <p:spPr>
          <a:xfrm>
            <a:off x="0" y="332656"/>
            <a:ext cx="8820472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18288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None/>
              <a:tabLst/>
              <a:defRPr/>
            </a:pPr>
            <a:endParaRPr kumimoji="0" lang="tr-TR" sz="47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ü"/>
            </a:pPr>
            <a:r>
              <a:rPr lang="tr-TR" sz="4000" dirty="0" err="1" smtClean="0"/>
              <a:t>develop</a:t>
            </a:r>
            <a:r>
              <a:rPr lang="tr-TR" sz="4000" dirty="0" smtClean="0"/>
              <a:t> </a:t>
            </a:r>
            <a:r>
              <a:rPr lang="tr-TR" sz="4000" dirty="0" err="1" smtClean="0"/>
              <a:t>basic</a:t>
            </a:r>
            <a:r>
              <a:rPr lang="tr-TR" sz="4000" dirty="0" smtClean="0"/>
              <a:t> life </a:t>
            </a:r>
            <a:r>
              <a:rPr lang="tr-TR" sz="4000" dirty="0" err="1" smtClean="0"/>
              <a:t>skills</a:t>
            </a:r>
            <a:r>
              <a:rPr lang="tr-TR" sz="4000" dirty="0" smtClean="0"/>
              <a:t> </a:t>
            </a:r>
            <a:r>
              <a:rPr lang="tr-TR" sz="4000" dirty="0" err="1" smtClean="0"/>
              <a:t>for</a:t>
            </a:r>
            <a:r>
              <a:rPr lang="tr-TR" sz="4000" dirty="0" smtClean="0"/>
              <a:t> </a:t>
            </a:r>
            <a:r>
              <a:rPr lang="tr-TR" sz="4000" dirty="0" err="1" smtClean="0"/>
              <a:t>living</a:t>
            </a:r>
            <a:r>
              <a:rPr lang="tr-TR" sz="4000" dirty="0" smtClean="0"/>
              <a:t> </a:t>
            </a:r>
            <a:r>
              <a:rPr lang="tr-TR" sz="4000" dirty="0" err="1" smtClean="0"/>
              <a:t>independently</a:t>
            </a:r>
            <a:r>
              <a:rPr lang="tr-TR" sz="4000" dirty="0" smtClean="0"/>
              <a:t> </a:t>
            </a:r>
            <a:r>
              <a:rPr lang="tr-TR" sz="4000" dirty="0" err="1" smtClean="0"/>
              <a:t>within</a:t>
            </a:r>
            <a:r>
              <a:rPr lang="tr-TR" sz="4000" dirty="0" smtClean="0"/>
              <a:t> </a:t>
            </a:r>
            <a:r>
              <a:rPr lang="tr-TR" sz="4000" dirty="0" err="1" smtClean="0"/>
              <a:t>the</a:t>
            </a:r>
            <a:r>
              <a:rPr lang="tr-TR" sz="4000" dirty="0" smtClean="0"/>
              <a:t> </a:t>
            </a:r>
            <a:r>
              <a:rPr lang="tr-TR" sz="4000" dirty="0" err="1" smtClean="0"/>
              <a:t>society</a:t>
            </a:r>
            <a:r>
              <a:rPr lang="tr-TR" sz="4000" dirty="0" smtClean="0"/>
              <a:t> </a:t>
            </a:r>
            <a:r>
              <a:rPr lang="tr-TR" sz="4000" dirty="0" err="1" smtClean="0"/>
              <a:t>and</a:t>
            </a:r>
            <a:r>
              <a:rPr lang="tr-TR" sz="4000" dirty="0" smtClean="0"/>
              <a:t> </a:t>
            </a:r>
            <a:r>
              <a:rPr lang="tr-TR" sz="4000" dirty="0" err="1" smtClean="0"/>
              <a:t>becoming</a:t>
            </a:r>
            <a:r>
              <a:rPr lang="tr-TR" sz="4000" dirty="0" smtClean="0"/>
              <a:t> </a:t>
            </a:r>
            <a:r>
              <a:rPr lang="tr-TR" sz="4000" dirty="0" smtClean="0"/>
              <a:t>self-</a:t>
            </a:r>
            <a:r>
              <a:rPr lang="tr-TR" sz="4000" dirty="0" err="1" smtClean="0"/>
              <a:t>sufficient</a:t>
            </a:r>
            <a:r>
              <a:rPr lang="tr-TR" sz="4000" dirty="0" smtClean="0"/>
              <a:t> </a:t>
            </a:r>
            <a:endParaRPr lang="tr-TR" sz="4000" dirty="0" smtClean="0"/>
          </a:p>
          <a:p>
            <a:pPr marL="18288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None/>
              <a:tabLst/>
              <a:defRPr/>
            </a:pPr>
            <a:endParaRPr kumimoji="0" lang="tr-TR" sz="18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None/>
              <a:tabLst/>
              <a:defRPr/>
            </a:pPr>
            <a:endParaRPr kumimoji="0" lang="tr-TR" sz="1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F:\almanya\ozelegit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04880"/>
            <a:ext cx="7992888" cy="387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21"/>
    </mc:Choice>
    <mc:Fallback>
      <p:transition spd="slow" advTm="1252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1268760"/>
            <a:ext cx="88204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4000" dirty="0" err="1" smtClean="0"/>
              <a:t>prepare</a:t>
            </a:r>
            <a:r>
              <a:rPr lang="tr-TR" sz="4000" dirty="0" smtClean="0"/>
              <a:t> </a:t>
            </a:r>
            <a:r>
              <a:rPr lang="tr-TR" sz="4000" dirty="0" err="1" smtClean="0"/>
              <a:t>for</a:t>
            </a:r>
            <a:r>
              <a:rPr lang="tr-TR" sz="4000" dirty="0" smtClean="0"/>
              <a:t> </a:t>
            </a:r>
            <a:r>
              <a:rPr lang="tr-TR" sz="4000" dirty="0" err="1" smtClean="0"/>
              <a:t>higher</a:t>
            </a:r>
            <a:r>
              <a:rPr lang="tr-TR" sz="4000" dirty="0" smtClean="0"/>
              <a:t> </a:t>
            </a:r>
            <a:r>
              <a:rPr lang="tr-TR" sz="4000" dirty="0" err="1" smtClean="0"/>
              <a:t>education</a:t>
            </a:r>
            <a:r>
              <a:rPr lang="tr-TR" sz="4000" dirty="0" smtClean="0"/>
              <a:t>, </a:t>
            </a:r>
            <a:r>
              <a:rPr lang="tr-TR" sz="4000" dirty="0" err="1" smtClean="0"/>
              <a:t>professional</a:t>
            </a:r>
            <a:r>
              <a:rPr lang="tr-TR" sz="4000" dirty="0" smtClean="0"/>
              <a:t> </a:t>
            </a:r>
            <a:r>
              <a:rPr lang="tr-TR" sz="4000" dirty="0" err="1" smtClean="0"/>
              <a:t>and</a:t>
            </a:r>
            <a:r>
              <a:rPr lang="tr-TR" sz="4000" dirty="0" smtClean="0"/>
              <a:t> </a:t>
            </a:r>
            <a:r>
              <a:rPr lang="tr-TR" sz="4000" dirty="0" err="1" smtClean="0"/>
              <a:t>vocational</a:t>
            </a:r>
            <a:r>
              <a:rPr lang="tr-TR" sz="4000" dirty="0" smtClean="0"/>
              <a:t> </a:t>
            </a:r>
            <a:r>
              <a:rPr lang="tr-TR" sz="4000" dirty="0" err="1" smtClean="0"/>
              <a:t>fields</a:t>
            </a:r>
            <a:r>
              <a:rPr lang="tr-TR" sz="4000" dirty="0" smtClean="0"/>
              <a:t>, </a:t>
            </a:r>
            <a:r>
              <a:rPr lang="tr-TR" sz="4000" dirty="0" err="1" smtClean="0"/>
              <a:t>and</a:t>
            </a:r>
            <a:r>
              <a:rPr lang="tr-TR" sz="4000" dirty="0" smtClean="0"/>
              <a:t> life in </a:t>
            </a:r>
            <a:r>
              <a:rPr lang="tr-TR" sz="4000" dirty="0" err="1" smtClean="0"/>
              <a:t>line</a:t>
            </a:r>
            <a:r>
              <a:rPr lang="tr-TR" sz="4000" dirty="0" smtClean="0"/>
              <a:t> </a:t>
            </a:r>
            <a:r>
              <a:rPr lang="tr-TR" sz="4000" dirty="0" err="1" smtClean="0"/>
              <a:t>with</a:t>
            </a:r>
            <a:r>
              <a:rPr lang="tr-TR" sz="4000" dirty="0" smtClean="0"/>
              <a:t> </a:t>
            </a:r>
            <a:r>
              <a:rPr lang="tr-TR" sz="4000" dirty="0" err="1" smtClean="0"/>
              <a:t>their</a:t>
            </a:r>
            <a:r>
              <a:rPr lang="tr-TR" sz="4000" dirty="0" smtClean="0"/>
              <a:t> </a:t>
            </a:r>
            <a:r>
              <a:rPr lang="tr-TR" sz="4000" dirty="0" err="1" smtClean="0"/>
              <a:t>educational</a:t>
            </a:r>
            <a:r>
              <a:rPr lang="tr-TR" sz="4000" dirty="0" smtClean="0"/>
              <a:t> </a:t>
            </a:r>
            <a:r>
              <a:rPr lang="tr-TR" sz="4000" dirty="0" err="1" smtClean="0"/>
              <a:t>needs</a:t>
            </a:r>
            <a:r>
              <a:rPr lang="tr-TR" sz="4000" dirty="0" smtClean="0"/>
              <a:t>, </a:t>
            </a:r>
            <a:r>
              <a:rPr lang="tr-TR" sz="4000" dirty="0" err="1" smtClean="0"/>
              <a:t>capabilities</a:t>
            </a:r>
            <a:r>
              <a:rPr lang="tr-TR" sz="4000" dirty="0" smtClean="0"/>
              <a:t>, </a:t>
            </a:r>
            <a:r>
              <a:rPr lang="tr-TR" sz="4000" dirty="0" err="1" smtClean="0"/>
              <a:t>interests</a:t>
            </a:r>
            <a:r>
              <a:rPr lang="tr-TR" sz="4000" dirty="0" smtClean="0"/>
              <a:t> </a:t>
            </a:r>
            <a:r>
              <a:rPr lang="tr-TR" sz="4000" dirty="0" err="1" smtClean="0"/>
              <a:t>and</a:t>
            </a:r>
            <a:r>
              <a:rPr lang="tr-TR" sz="4000" dirty="0" smtClean="0"/>
              <a:t> </a:t>
            </a:r>
            <a:r>
              <a:rPr lang="tr-TR" sz="4000" dirty="0" err="1" smtClean="0"/>
              <a:t>talents</a:t>
            </a:r>
            <a:r>
              <a:rPr lang="tr-TR" sz="4000" dirty="0" smtClean="0"/>
              <a:t> </a:t>
            </a:r>
            <a:r>
              <a:rPr lang="tr-TR" sz="4000" dirty="0" err="1" smtClean="0"/>
              <a:t>through</a:t>
            </a:r>
            <a:r>
              <a:rPr lang="tr-TR" sz="4000" dirty="0" smtClean="0"/>
              <a:t> </a:t>
            </a:r>
            <a:r>
              <a:rPr lang="tr-TR" sz="4000" dirty="0" err="1" smtClean="0"/>
              <a:t>appropriate</a:t>
            </a:r>
            <a:r>
              <a:rPr lang="tr-TR" sz="4000" dirty="0" smtClean="0"/>
              <a:t> </a:t>
            </a:r>
            <a:r>
              <a:rPr lang="tr-TR" sz="4000" dirty="0" err="1" smtClean="0"/>
              <a:t>educational</a:t>
            </a:r>
            <a:r>
              <a:rPr lang="tr-TR" sz="4000" dirty="0" smtClean="0"/>
              <a:t> </a:t>
            </a:r>
            <a:r>
              <a:rPr lang="tr-TR" sz="4000" dirty="0" err="1" smtClean="0"/>
              <a:t>programs</a:t>
            </a:r>
            <a:r>
              <a:rPr lang="tr-TR" sz="4000" dirty="0" smtClean="0"/>
              <a:t>, </a:t>
            </a:r>
            <a:r>
              <a:rPr lang="tr-TR" sz="4000" dirty="0" err="1" smtClean="0"/>
              <a:t>special</a:t>
            </a:r>
            <a:r>
              <a:rPr lang="tr-TR" sz="4000" dirty="0" smtClean="0"/>
              <a:t> </a:t>
            </a:r>
            <a:r>
              <a:rPr lang="tr-TR" sz="4000" dirty="0" err="1" smtClean="0"/>
              <a:t>methods</a:t>
            </a:r>
            <a:r>
              <a:rPr lang="tr-TR" sz="4000" dirty="0" smtClean="0"/>
              <a:t>, </a:t>
            </a:r>
            <a:r>
              <a:rPr lang="tr-TR" sz="4000" dirty="0" err="1" smtClean="0"/>
              <a:t>personnel</a:t>
            </a:r>
            <a:r>
              <a:rPr lang="tr-TR" sz="4000" dirty="0" smtClean="0"/>
              <a:t> </a:t>
            </a:r>
            <a:r>
              <a:rPr lang="tr-TR" sz="4000" dirty="0" err="1" smtClean="0"/>
              <a:t>and</a:t>
            </a:r>
            <a:r>
              <a:rPr lang="tr-TR" sz="4000" dirty="0" smtClean="0"/>
              <a:t> </a:t>
            </a:r>
            <a:r>
              <a:rPr lang="tr-TR" sz="4000" dirty="0" err="1" smtClean="0"/>
              <a:t>materials</a:t>
            </a:r>
            <a:r>
              <a:rPr lang="tr-TR" sz="40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65237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11"/>
    </mc:Choice>
    <mc:Fallback>
      <p:transition spd="slow" advTm="1461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leşik">
  <a:themeElements>
    <a:clrScheme name="Bileşik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Bileşik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leş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781</TotalTime>
  <Words>181</Words>
  <Application>Microsoft Office PowerPoint</Application>
  <PresentationFormat>Ekran Gösterisi (4:3)</PresentationFormat>
  <Paragraphs>36</Paragraphs>
  <Slides>18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Bileşik</vt:lpstr>
      <vt:lpstr>PowerPoint Sunusu</vt:lpstr>
      <vt:lpstr>SPECIAL NEEDS EDUCATION IN TURKEY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 did after Italy meeting?</dc:title>
  <dc:creator>MÜDÜR</dc:creator>
  <cp:lastModifiedBy>Selim</cp:lastModifiedBy>
  <cp:revision>95</cp:revision>
  <dcterms:created xsi:type="dcterms:W3CDTF">2016-09-02T07:08:56Z</dcterms:created>
  <dcterms:modified xsi:type="dcterms:W3CDTF">2017-03-25T09:52:08Z</dcterms:modified>
</cp:coreProperties>
</file>