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9"/>
  </p:notesMasterIdLst>
  <p:sldIdLst>
    <p:sldId id="319" r:id="rId2"/>
    <p:sldId id="268" r:id="rId3"/>
    <p:sldId id="270" r:id="rId4"/>
    <p:sldId id="271" r:id="rId5"/>
    <p:sldId id="273" r:id="rId6"/>
    <p:sldId id="272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57" r:id="rId16"/>
    <p:sldId id="320" r:id="rId17"/>
    <p:sldId id="258" r:id="rId18"/>
    <p:sldId id="259" r:id="rId19"/>
    <p:sldId id="260" r:id="rId20"/>
    <p:sldId id="267" r:id="rId21"/>
    <p:sldId id="266" r:id="rId22"/>
    <p:sldId id="265" r:id="rId23"/>
    <p:sldId id="264" r:id="rId24"/>
    <p:sldId id="261" r:id="rId25"/>
    <p:sldId id="263" r:id="rId26"/>
    <p:sldId id="262" r:id="rId27"/>
    <p:sldId id="282" r:id="rId28"/>
    <p:sldId id="284" r:id="rId29"/>
    <p:sldId id="285" r:id="rId30"/>
    <p:sldId id="286" r:id="rId31"/>
    <p:sldId id="288" r:id="rId32"/>
    <p:sldId id="289" r:id="rId33"/>
    <p:sldId id="290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10" r:id="rId48"/>
    <p:sldId id="305" r:id="rId49"/>
    <p:sldId id="307" r:id="rId50"/>
    <p:sldId id="309" r:id="rId51"/>
    <p:sldId id="312" r:id="rId52"/>
    <p:sldId id="313" r:id="rId53"/>
    <p:sldId id="314" r:id="rId54"/>
    <p:sldId id="315" r:id="rId55"/>
    <p:sldId id="316" r:id="rId56"/>
    <p:sldId id="317" r:id="rId57"/>
    <p:sldId id="318" r:id="rId58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451" autoAdjust="0"/>
  </p:normalViewPr>
  <p:slideViewPr>
    <p:cSldViewPr>
      <p:cViewPr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0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3422D-DAA7-493E-8FBF-11C4CC87CE12}" type="datetimeFigureOut">
              <a:rPr lang="tr-TR" smtClean="0"/>
              <a:pPr/>
              <a:t>09.02.2016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621681-1F2E-43F8-B551-28E359865FF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2575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21681-1F2E-43F8-B551-28E359865FF8}" type="slidenum">
              <a:rPr lang="tr-TR" smtClean="0"/>
              <a:pPr/>
              <a:t>1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9" name="Alt Başlık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28" name="Veri Yer Tutucusu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A23720DD-5B6D-40BF-8493-A6B52D484E6B}" type="datetimeFigureOut">
              <a:rPr lang="tr-TR" smtClean="0"/>
              <a:pPr/>
              <a:t>09.02.2016</a:t>
            </a:fld>
            <a:endParaRPr lang="tr-TR"/>
          </a:p>
        </p:txBody>
      </p:sp>
      <p:sp>
        <p:nvSpPr>
          <p:cNvPr id="17" name="Altbilgi Yer Tutucusu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tr-TR"/>
          </a:p>
        </p:txBody>
      </p:sp>
      <p:sp>
        <p:nvSpPr>
          <p:cNvPr id="10" name="Dikdörtgen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ikdörtgen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Dikdörtgen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Dikdörtgen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üz Bağlayıcı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Düz Bağlayıcı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Düz Bağlayıcı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Düz Bağlayıcı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Düz Bağlayıcı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Düz Bağlayıcı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Dikdörtgen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ayt Numarası Yer Tutucus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400" advTm="4000">
        <p14:honeycomb/>
      </p:transition>
    </mc:Choice>
    <mc:Fallback xmlns="">
      <p:transition spd="slow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09.02.2016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4000">
        <p14:honeycomb/>
      </p:transition>
    </mc:Choice>
    <mc:Fallback xmlns="">
      <p:transition spd="slow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09.02.2016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4000">
        <p14:honeycomb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8" name="İçerik Yer Tutucusu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23720DD-5B6D-40BF-8493-A6B52D484E6B}" type="datetimeFigureOut">
              <a:rPr lang="tr-TR" smtClean="0"/>
              <a:pPr/>
              <a:t>09.02.2016</a:t>
            </a:fld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0" name="Altbilgi Yer Tutucusu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4000">
        <p14:honeycomb/>
      </p:transition>
    </mc:Choice>
    <mc:Fallback xmlns="">
      <p:transition spd="slow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A23720DD-5B6D-40BF-8493-A6B52D484E6B}" type="datetimeFigureOut">
              <a:rPr lang="tr-TR" smtClean="0"/>
              <a:pPr/>
              <a:t>09.02.2016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tr-TR"/>
          </a:p>
        </p:txBody>
      </p:sp>
      <p:sp>
        <p:nvSpPr>
          <p:cNvPr id="9" name="Dikdörtgen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Dikdörtgen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ikdörtgen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ikdörtgen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Düz Bağlayıcı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Düz Bağlayıcı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Düz Bağlayıcı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Düz Bağlayıcı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Düz Bağlayıcı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Dikdörtgen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Düz Bağlayıcı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400" advTm="4000">
        <p14:honeycomb/>
      </p:transition>
    </mc:Choice>
    <mc:Fallback xmlns="">
      <p:transition spd="slow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09.02.2016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9" name="İçerik Yer Tutucusu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4000">
        <p14:honeycomb/>
      </p:transition>
    </mc:Choice>
    <mc:Fallback xmlns="">
      <p:transition spd="slow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09.02.2016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3" name="İçerik Yer Tutucusu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2" name="Metin Yer Tutucusu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14" name="Metin Yer Tutucusu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4000">
        <p14:honeycomb/>
      </p:transition>
    </mc:Choice>
    <mc:Fallback xmlns="">
      <p:transition spd="slow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6" name="Veri Yer Tutucusu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23720DD-5B6D-40BF-8493-A6B52D484E6B}" type="datetimeFigureOut">
              <a:rPr lang="tr-TR" smtClean="0"/>
              <a:pPr/>
              <a:t>09.02.2016</a:t>
            </a:fld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4000">
        <p14:honeycomb/>
      </p:transition>
    </mc:Choice>
    <mc:Fallback xmlns="">
      <p:transition spd="slow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09.02.2016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4000">
        <p14:honeycomb/>
      </p:transition>
    </mc:Choice>
    <mc:Fallback xmlns="">
      <p:transition spd="slow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üz Bağlayıcı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8" name="Düz Bağlayıcı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Düz Bağlayıcı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Düz Bağlayıcı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Dikdörtgen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Düz Bağlayıcı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İçerik Yer Tutucusu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21" name="Veri Yer Tutucusu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23720DD-5B6D-40BF-8493-A6B52D484E6B}" type="datetimeFigureOut">
              <a:rPr lang="tr-TR" smtClean="0"/>
              <a:pPr/>
              <a:t>09.02.2016</a:t>
            </a:fld>
            <a:endParaRPr lang="tr-TR"/>
          </a:p>
        </p:txBody>
      </p:sp>
      <p:sp>
        <p:nvSpPr>
          <p:cNvPr id="22" name="Slayt Numarası Yer Tutucus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23" name="Altbilgi Yer Tutucusu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400" advTm="4000">
        <p14:honeycomb/>
      </p:transition>
    </mc:Choice>
    <mc:Fallback xmlns="">
      <p:transition spd="slow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üz Bağlayıcı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10" name="Düz Bağlayıcı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Dikdörtgen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üz Bağlayıcı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Düz Bağlayıcı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Düz Bağlayıcı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Veri Yer Tutucusu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23720DD-5B6D-40BF-8493-A6B52D484E6B}" type="datetimeFigureOut">
              <a:rPr lang="tr-TR" smtClean="0"/>
              <a:pPr/>
              <a:t>09.02.2016</a:t>
            </a:fld>
            <a:endParaRPr lang="tr-TR"/>
          </a:p>
        </p:txBody>
      </p:sp>
      <p:sp>
        <p:nvSpPr>
          <p:cNvPr id="18" name="Slayt Numarası Yer Tutucus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21" name="Altbilgi Yer Tutucusu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4000">
        <p14:honeycomb/>
      </p:transition>
    </mc:Choice>
    <mc:Fallback xmlns="">
      <p:transition spd="slow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üz Bağlayıcı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Başlık Yer Tutucus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3" name="Metin Yer Tutucus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4" name="Veri Yer Tutucusu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23720DD-5B6D-40BF-8493-A6B52D484E6B}" type="datetimeFigureOut">
              <a:rPr lang="tr-TR" smtClean="0"/>
              <a:pPr/>
              <a:t>09.02.2016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Düz Bağlayıcı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Düz Bağlayıcı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Dikdörtgen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üz Bağlayıcı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ayt Numarası Yer Tutucus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4400" advTm="4000">
        <p14:honeycomb/>
      </p:transition>
    </mc:Choice>
    <mc:Fallback xmlns="">
      <p:transition spd="slow" advTm="400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user\Desktop\önemli\bayrak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357290" y="357166"/>
            <a:ext cx="5989777" cy="3992186"/>
          </a:xfrm>
          <a:prstGeom prst="rect">
            <a:avLst/>
          </a:prstGeom>
          <a:noFill/>
        </p:spPr>
      </p:pic>
      <p:sp>
        <p:nvSpPr>
          <p:cNvPr id="8" name="7 Dikdörtgen"/>
          <p:cNvSpPr/>
          <p:nvPr/>
        </p:nvSpPr>
        <p:spPr>
          <a:xfrm>
            <a:off x="2285984" y="4429132"/>
            <a:ext cx="39228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AYDIN</a:t>
            </a:r>
          </a:p>
          <a:p>
            <a:pPr algn="ctr"/>
            <a:r>
              <a:rPr lang="tr-TR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TÜRKİYE</a:t>
            </a:r>
            <a:endParaRPr lang="tr-TR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4000">
        <p14:honeycomb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Desktop\önemli\did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8643998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4000">
        <p14:honeycomb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:\önemli\Ephesus_Theater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3" y="0"/>
            <a:ext cx="86677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4000">
        <p14:honeycomb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tr-TR" dirty="0" err="1" smtClean="0"/>
              <a:t>Aydın</a:t>
            </a:r>
            <a:r>
              <a:rPr lang="en-US" altLang="tr-TR" dirty="0" smtClean="0"/>
              <a:t> is the home of the </a:t>
            </a:r>
            <a:r>
              <a:rPr lang="en-US" altLang="tr-TR" dirty="0" err="1" smtClean="0"/>
              <a:t>Zeybek</a:t>
            </a:r>
            <a:r>
              <a:rPr lang="en-US" altLang="tr-TR" dirty="0" smtClean="0"/>
              <a:t> folk art. This involves a special type of war dance which is performed in a ring to resemble birds. The </a:t>
            </a:r>
            <a:r>
              <a:rPr lang="en-US" altLang="tr-TR" dirty="0" err="1" smtClean="0"/>
              <a:t>Zeybek</a:t>
            </a:r>
            <a:r>
              <a:rPr lang="en-US" altLang="tr-TR" dirty="0" smtClean="0"/>
              <a:t> is performed to sounds of the </a:t>
            </a:r>
            <a:r>
              <a:rPr lang="en-US" altLang="tr-TR" dirty="0" err="1" smtClean="0"/>
              <a:t>Kiteli</a:t>
            </a:r>
            <a:r>
              <a:rPr lang="en-US" altLang="tr-TR" dirty="0" smtClean="0"/>
              <a:t> and other Turkish folk instruments.</a:t>
            </a:r>
          </a:p>
          <a:p>
            <a:r>
              <a:rPr lang="en-US" altLang="tr-TR" dirty="0" smtClean="0"/>
              <a:t>The cuisine features the typical Turkish pastries, </a:t>
            </a:r>
            <a:r>
              <a:rPr lang="en-US" altLang="tr-TR" dirty="0" err="1" smtClean="0"/>
              <a:t>köfte</a:t>
            </a:r>
            <a:r>
              <a:rPr lang="en-US" altLang="tr-TR" dirty="0" smtClean="0"/>
              <a:t> and kebab.</a:t>
            </a:r>
          </a:p>
          <a:p>
            <a:endParaRPr lang="tr-T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2000">
        <p14:honeycomb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:\önemli\zeybek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0"/>
            <a:ext cx="87154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4000">
        <p14:honeycomb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I:\önemli\SARI ZEYBEK 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88222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4000">
        <p14:honeycomb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500034" y="4643446"/>
            <a:ext cx="7467600" cy="4116522"/>
          </a:xfrm>
        </p:spPr>
        <p:txBody>
          <a:bodyPr/>
          <a:lstStyle/>
          <a:p>
            <a:r>
              <a:rPr lang="tr-TR" dirty="0" err="1" smtClean="0"/>
              <a:t>Mersinbeleni</a:t>
            </a:r>
            <a:r>
              <a:rPr lang="tr-TR" dirty="0" smtClean="0"/>
              <a:t> </a:t>
            </a:r>
            <a:r>
              <a:rPr lang="tr-TR" dirty="0" err="1" smtClean="0"/>
              <a:t>Primary</a:t>
            </a:r>
            <a:r>
              <a:rPr lang="tr-TR" dirty="0" smtClean="0"/>
              <a:t> </a:t>
            </a:r>
            <a:r>
              <a:rPr lang="tr-TR" dirty="0" err="1" smtClean="0"/>
              <a:t>School</a:t>
            </a:r>
            <a:r>
              <a:rPr lang="tr-TR" dirty="0" smtClean="0"/>
              <a:t> is </a:t>
            </a:r>
            <a:r>
              <a:rPr lang="tr-TR" dirty="0" err="1" smtClean="0"/>
              <a:t>located</a:t>
            </a:r>
            <a:r>
              <a:rPr lang="tr-TR" dirty="0" smtClean="0"/>
              <a:t> in Aydın </a:t>
            </a:r>
            <a:r>
              <a:rPr lang="tr-TR" dirty="0" err="1" smtClean="0"/>
              <a:t>province</a:t>
            </a:r>
            <a:r>
              <a:rPr lang="tr-TR" dirty="0" smtClean="0"/>
              <a:t>.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school</a:t>
            </a:r>
            <a:r>
              <a:rPr lang="tr-TR" dirty="0" smtClean="0"/>
              <a:t> </a:t>
            </a:r>
            <a:r>
              <a:rPr lang="tr-TR" dirty="0" err="1" smtClean="0"/>
              <a:t>which</a:t>
            </a:r>
            <a:r>
              <a:rPr lang="tr-TR" dirty="0" smtClean="0"/>
              <a:t> </a:t>
            </a:r>
            <a:r>
              <a:rPr lang="tr-TR" dirty="0" err="1" smtClean="0"/>
              <a:t>was</a:t>
            </a:r>
            <a:r>
              <a:rPr lang="tr-TR" dirty="0" smtClean="0"/>
              <a:t> </a:t>
            </a:r>
            <a:r>
              <a:rPr lang="tr-TR" dirty="0" err="1" smtClean="0"/>
              <a:t>built</a:t>
            </a:r>
            <a:r>
              <a:rPr lang="tr-TR" dirty="0" smtClean="0"/>
              <a:t> in 1998 is 47 km </a:t>
            </a:r>
            <a:r>
              <a:rPr lang="tr-TR" dirty="0" err="1" smtClean="0"/>
              <a:t>from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city</a:t>
            </a:r>
            <a:r>
              <a:rPr lang="tr-TR" dirty="0" smtClean="0"/>
              <a:t> </a:t>
            </a:r>
            <a:r>
              <a:rPr lang="tr-TR" dirty="0" err="1" smtClean="0"/>
              <a:t>center</a:t>
            </a:r>
            <a:r>
              <a:rPr lang="tr-TR" dirty="0" smtClean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0"/>
            <a:ext cx="7019420" cy="45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296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7000">
        <p14:honeycomb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4716016" y="1772816"/>
            <a:ext cx="3923430" cy="4536504"/>
          </a:xfrm>
        </p:spPr>
        <p:txBody>
          <a:bodyPr>
            <a:normAutofit/>
          </a:bodyPr>
          <a:lstStyle/>
          <a:p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parents</a:t>
            </a:r>
            <a:r>
              <a:rPr lang="tr-TR" dirty="0" smtClean="0"/>
              <a:t> of </a:t>
            </a:r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students</a:t>
            </a:r>
            <a:r>
              <a:rPr lang="tr-TR" dirty="0" smtClean="0"/>
              <a:t> </a:t>
            </a:r>
            <a:r>
              <a:rPr lang="tr-TR" dirty="0" err="1" smtClean="0"/>
              <a:t>earn</a:t>
            </a:r>
            <a:r>
              <a:rPr lang="tr-TR" dirty="0" smtClean="0"/>
              <a:t> </a:t>
            </a:r>
            <a:r>
              <a:rPr lang="tr-TR" dirty="0" err="1" smtClean="0"/>
              <a:t>money</a:t>
            </a:r>
            <a:r>
              <a:rPr lang="tr-TR" dirty="0" smtClean="0"/>
              <a:t> </a:t>
            </a:r>
            <a:r>
              <a:rPr lang="tr-TR" dirty="0" err="1" smtClean="0"/>
              <a:t>from</a:t>
            </a:r>
            <a:r>
              <a:rPr lang="tr-TR" dirty="0" smtClean="0"/>
              <a:t> </a:t>
            </a:r>
            <a:r>
              <a:rPr lang="tr-TR" dirty="0" err="1" smtClean="0"/>
              <a:t>agriculture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animal</a:t>
            </a:r>
            <a:r>
              <a:rPr lang="tr-TR" dirty="0" smtClean="0"/>
              <a:t> </a:t>
            </a:r>
            <a:r>
              <a:rPr lang="tr-TR" dirty="0" err="1" smtClean="0"/>
              <a:t>husbandry</a:t>
            </a:r>
            <a:r>
              <a:rPr lang="tr-TR" dirty="0" smtClean="0"/>
              <a:t>. </a:t>
            </a:r>
          </a:p>
          <a:p>
            <a:r>
              <a:rPr lang="tr-TR" dirty="0" err="1" smtClean="0"/>
              <a:t>There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dirty="0" err="1" smtClean="0"/>
              <a:t>so</a:t>
            </a:r>
            <a:r>
              <a:rPr lang="tr-TR" dirty="0" smtClean="0"/>
              <a:t> </a:t>
            </a:r>
            <a:r>
              <a:rPr lang="tr-TR" dirty="0" err="1" smtClean="0"/>
              <a:t>many</a:t>
            </a:r>
            <a:r>
              <a:rPr lang="tr-TR" dirty="0" smtClean="0"/>
              <a:t> </a:t>
            </a:r>
            <a:r>
              <a:rPr lang="tr-TR" dirty="0" err="1" smtClean="0"/>
              <a:t>pine</a:t>
            </a:r>
            <a:r>
              <a:rPr lang="tr-TR" dirty="0" smtClean="0"/>
              <a:t> </a:t>
            </a:r>
            <a:r>
              <a:rPr lang="tr-TR" dirty="0" err="1" smtClean="0"/>
              <a:t>forests</a:t>
            </a:r>
            <a:r>
              <a:rPr lang="tr-TR" dirty="0" smtClean="0"/>
              <a:t> </a:t>
            </a:r>
            <a:r>
              <a:rPr lang="tr-TR" dirty="0" err="1" smtClean="0"/>
              <a:t>surrounding</a:t>
            </a:r>
            <a:r>
              <a:rPr lang="tr-TR" dirty="0" smtClean="0"/>
              <a:t> </a:t>
            </a:r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school</a:t>
            </a:r>
            <a:r>
              <a:rPr lang="tr-TR" dirty="0" smtClean="0"/>
              <a:t>. </a:t>
            </a:r>
            <a:r>
              <a:rPr lang="tr-TR" dirty="0" err="1" smtClean="0"/>
              <a:t>Pine</a:t>
            </a:r>
            <a:r>
              <a:rPr lang="tr-TR" dirty="0" smtClean="0"/>
              <a:t> </a:t>
            </a:r>
            <a:r>
              <a:rPr lang="tr-TR" dirty="0" err="1" smtClean="0"/>
              <a:t>nuts</a:t>
            </a:r>
            <a:r>
              <a:rPr lang="tr-TR" dirty="0" smtClean="0"/>
              <a:t> </a:t>
            </a:r>
            <a:r>
              <a:rPr lang="tr-TR" dirty="0" err="1" smtClean="0"/>
              <a:t>derived</a:t>
            </a:r>
            <a:r>
              <a:rPr lang="tr-TR" dirty="0" smtClean="0"/>
              <a:t> </a:t>
            </a:r>
            <a:r>
              <a:rPr lang="tr-TR" dirty="0" err="1" smtClean="0"/>
              <a:t>from</a:t>
            </a:r>
            <a:r>
              <a:rPr lang="tr-TR" dirty="0" smtClean="0"/>
              <a:t> </a:t>
            </a:r>
            <a:r>
              <a:rPr lang="tr-TR" dirty="0" err="1" smtClean="0"/>
              <a:t>this</a:t>
            </a:r>
            <a:r>
              <a:rPr lang="tr-TR" dirty="0" smtClean="0"/>
              <a:t> </a:t>
            </a:r>
            <a:r>
              <a:rPr lang="tr-TR" dirty="0" err="1" smtClean="0"/>
              <a:t>pine</a:t>
            </a:r>
            <a:r>
              <a:rPr lang="tr-TR" dirty="0" smtClean="0"/>
              <a:t> </a:t>
            </a:r>
            <a:r>
              <a:rPr lang="tr-TR" dirty="0" err="1" smtClean="0"/>
              <a:t>trees</a:t>
            </a:r>
            <a:r>
              <a:rPr lang="tr-TR" dirty="0" smtClean="0"/>
              <a:t>  </a:t>
            </a:r>
            <a:r>
              <a:rPr lang="tr-TR" dirty="0" err="1" smtClean="0"/>
              <a:t>are</a:t>
            </a:r>
            <a:r>
              <a:rPr lang="tr-TR" dirty="0" smtClean="0"/>
              <a:t>  </a:t>
            </a:r>
            <a:r>
              <a:rPr lang="tr-TR" dirty="0" err="1" smtClean="0"/>
              <a:t>one</a:t>
            </a:r>
            <a:r>
              <a:rPr lang="tr-TR" dirty="0" smtClean="0"/>
              <a:t> of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main</a:t>
            </a:r>
            <a:r>
              <a:rPr lang="tr-TR" dirty="0" smtClean="0"/>
              <a:t> </a:t>
            </a:r>
            <a:r>
              <a:rPr lang="tr-TR" dirty="0" err="1" smtClean="0"/>
              <a:t>sources</a:t>
            </a:r>
            <a:r>
              <a:rPr lang="tr-TR" dirty="0" smtClean="0"/>
              <a:t> of </a:t>
            </a:r>
            <a:r>
              <a:rPr lang="tr-TR" dirty="0" err="1" smtClean="0"/>
              <a:t>income</a:t>
            </a:r>
            <a:r>
              <a:rPr lang="tr-TR" dirty="0" smtClean="0"/>
              <a:t> of </a:t>
            </a:r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parents</a:t>
            </a:r>
            <a:r>
              <a:rPr lang="tr-TR" dirty="0" smtClean="0"/>
              <a:t>.</a:t>
            </a:r>
          </a:p>
          <a:p>
            <a:pPr marL="0" indent="0">
              <a:buNone/>
            </a:pPr>
            <a:endParaRPr lang="tr-TR" dirty="0" smtClean="0"/>
          </a:p>
        </p:txBody>
      </p:sp>
      <p:pic>
        <p:nvPicPr>
          <p:cNvPr id="6146" name="Picture 2" descr="I:\önemli\fıstık-çamı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0"/>
            <a:ext cx="45731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683568" y="3933056"/>
            <a:ext cx="7467600" cy="4873752"/>
          </a:xfrm>
        </p:spPr>
        <p:txBody>
          <a:bodyPr/>
          <a:lstStyle/>
          <a:p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age</a:t>
            </a:r>
            <a:r>
              <a:rPr lang="tr-TR" dirty="0" smtClean="0"/>
              <a:t> </a:t>
            </a:r>
            <a:r>
              <a:rPr lang="tr-TR" dirty="0" err="1" smtClean="0"/>
              <a:t>rank</a:t>
            </a:r>
            <a:r>
              <a:rPr lang="tr-TR" dirty="0" smtClean="0"/>
              <a:t> of </a:t>
            </a:r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students</a:t>
            </a:r>
            <a:r>
              <a:rPr lang="tr-TR" dirty="0" smtClean="0"/>
              <a:t> is 6-11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we</a:t>
            </a:r>
            <a:r>
              <a:rPr lang="tr-TR" dirty="0" smtClean="0"/>
              <a:t> </a:t>
            </a:r>
            <a:r>
              <a:rPr lang="tr-TR" dirty="0" err="1" smtClean="0"/>
              <a:t>have</a:t>
            </a:r>
            <a:r>
              <a:rPr lang="tr-TR" dirty="0" smtClean="0"/>
              <a:t> 121 </a:t>
            </a:r>
            <a:r>
              <a:rPr lang="tr-TR" dirty="0" err="1" smtClean="0"/>
              <a:t>students</a:t>
            </a:r>
            <a:r>
              <a:rPr lang="tr-TR" dirty="0" smtClean="0"/>
              <a:t>.</a:t>
            </a:r>
          </a:p>
          <a:p>
            <a:r>
              <a:rPr lang="tr-TR" dirty="0" err="1" smtClean="0"/>
              <a:t>It</a:t>
            </a:r>
            <a:r>
              <a:rPr lang="tr-TR" dirty="0" smtClean="0"/>
              <a:t> is a </a:t>
            </a:r>
            <a:r>
              <a:rPr lang="tr-TR" dirty="0" err="1" smtClean="0"/>
              <a:t>school</a:t>
            </a:r>
            <a:r>
              <a:rPr lang="tr-TR" dirty="0" smtClean="0"/>
              <a:t> </a:t>
            </a:r>
            <a:r>
              <a:rPr lang="tr-TR" dirty="0" err="1" smtClean="0"/>
              <a:t>which</a:t>
            </a:r>
            <a:r>
              <a:rPr lang="tr-TR" dirty="0" smtClean="0"/>
              <a:t> </a:t>
            </a:r>
            <a:r>
              <a:rPr lang="tr-TR" dirty="0" err="1" smtClean="0"/>
              <a:t>provides</a:t>
            </a:r>
            <a:r>
              <a:rPr lang="tr-TR" dirty="0" smtClean="0"/>
              <a:t> </a:t>
            </a:r>
            <a:r>
              <a:rPr lang="tr-TR" dirty="0" err="1" smtClean="0"/>
              <a:t>transported</a:t>
            </a:r>
            <a:r>
              <a:rPr lang="tr-TR" dirty="0" smtClean="0"/>
              <a:t> </a:t>
            </a:r>
            <a:r>
              <a:rPr lang="tr-TR" dirty="0" err="1" smtClean="0"/>
              <a:t>education</a:t>
            </a:r>
            <a:r>
              <a:rPr lang="tr-TR" dirty="0" smtClean="0"/>
              <a:t>.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students</a:t>
            </a:r>
            <a:r>
              <a:rPr lang="tr-TR" dirty="0" smtClean="0"/>
              <a:t> </a:t>
            </a:r>
            <a:r>
              <a:rPr lang="tr-TR" dirty="0" err="1" smtClean="0"/>
              <a:t>who</a:t>
            </a:r>
            <a:r>
              <a:rPr lang="tr-TR" dirty="0" smtClean="0"/>
              <a:t> </a:t>
            </a:r>
            <a:r>
              <a:rPr lang="tr-TR" dirty="0" err="1" smtClean="0"/>
              <a:t>have</a:t>
            </a:r>
            <a:r>
              <a:rPr lang="tr-TR" dirty="0" smtClean="0"/>
              <a:t> not </a:t>
            </a:r>
            <a:r>
              <a:rPr lang="tr-TR" dirty="0" err="1" smtClean="0"/>
              <a:t>primary</a:t>
            </a:r>
            <a:r>
              <a:rPr lang="tr-TR" dirty="0" smtClean="0"/>
              <a:t> </a:t>
            </a:r>
            <a:r>
              <a:rPr lang="tr-TR" dirty="0" err="1" smtClean="0"/>
              <a:t>school</a:t>
            </a:r>
            <a:r>
              <a:rPr lang="tr-TR" dirty="0" smtClean="0"/>
              <a:t> in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location</a:t>
            </a:r>
            <a:r>
              <a:rPr lang="tr-TR" dirty="0" smtClean="0"/>
              <a:t> </a:t>
            </a:r>
            <a:r>
              <a:rPr lang="tr-TR" dirty="0" err="1" smtClean="0"/>
              <a:t>that</a:t>
            </a:r>
            <a:r>
              <a:rPr lang="tr-TR" dirty="0" smtClean="0"/>
              <a:t> </a:t>
            </a:r>
            <a:r>
              <a:rPr lang="tr-TR" dirty="0" err="1" smtClean="0"/>
              <a:t>they</a:t>
            </a:r>
            <a:r>
              <a:rPr lang="tr-TR" dirty="0" smtClean="0"/>
              <a:t> </a:t>
            </a:r>
            <a:r>
              <a:rPr lang="tr-TR" dirty="0" err="1" smtClean="0"/>
              <a:t>live</a:t>
            </a:r>
            <a:r>
              <a:rPr lang="tr-TR" dirty="0" smtClean="0"/>
              <a:t> </a:t>
            </a:r>
            <a:r>
              <a:rPr lang="tr-TR" dirty="0" err="1" smtClean="0"/>
              <a:t>come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village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 smtClean="0"/>
              <a:t>student</a:t>
            </a:r>
            <a:r>
              <a:rPr lang="tr-TR" dirty="0" smtClean="0"/>
              <a:t> </a:t>
            </a:r>
            <a:r>
              <a:rPr lang="tr-TR" dirty="0" err="1" smtClean="0"/>
              <a:t>shuttles</a:t>
            </a:r>
            <a:r>
              <a:rPr lang="tr-TR" dirty="0" smtClean="0"/>
              <a:t>. </a:t>
            </a:r>
            <a:r>
              <a:rPr lang="tr-TR" dirty="0" err="1" smtClean="0"/>
              <a:t>In</a:t>
            </a:r>
            <a:r>
              <a:rPr lang="tr-TR" dirty="0" smtClean="0"/>
              <a:t> total, </a:t>
            </a:r>
            <a:r>
              <a:rPr lang="tr-TR" dirty="0" err="1" smtClean="0"/>
              <a:t>we</a:t>
            </a:r>
            <a:r>
              <a:rPr lang="tr-TR" dirty="0" smtClean="0"/>
              <a:t> </a:t>
            </a:r>
            <a:r>
              <a:rPr lang="tr-TR" dirty="0" err="1" smtClean="0"/>
              <a:t>have</a:t>
            </a:r>
            <a:r>
              <a:rPr lang="tr-TR" dirty="0" smtClean="0"/>
              <a:t> </a:t>
            </a:r>
            <a:r>
              <a:rPr lang="tr-TR" dirty="0" err="1" smtClean="0"/>
              <a:t>students</a:t>
            </a:r>
            <a:r>
              <a:rPr lang="tr-TR" dirty="0" smtClean="0"/>
              <a:t> </a:t>
            </a:r>
            <a:r>
              <a:rPr lang="tr-TR" dirty="0" err="1" smtClean="0"/>
              <a:t>from</a:t>
            </a:r>
            <a:r>
              <a:rPr lang="tr-TR" dirty="0" smtClean="0"/>
              <a:t> 8 </a:t>
            </a:r>
            <a:r>
              <a:rPr lang="tr-TR" dirty="0" err="1" smtClean="0"/>
              <a:t>different</a:t>
            </a:r>
            <a:r>
              <a:rPr lang="tr-TR" dirty="0" smtClean="0"/>
              <a:t> </a:t>
            </a:r>
            <a:r>
              <a:rPr lang="tr-TR" dirty="0" err="1" smtClean="0"/>
              <a:t>villages</a:t>
            </a:r>
            <a:r>
              <a:rPr lang="tr-TR" dirty="0" smtClean="0"/>
              <a:t>.</a:t>
            </a:r>
          </a:p>
        </p:txBody>
      </p:sp>
      <p:pic>
        <p:nvPicPr>
          <p:cNvPr id="2050" name="Picture 2" descr="C:\Users\Selim\Desktop\proje sunum\P_20160115_1409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0"/>
            <a:ext cx="5256584" cy="399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60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:\önemli\okul foto\IMG-20160108-WA0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0"/>
            <a:ext cx="87004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81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4000">
        <p14:honeycomb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3" y="0"/>
            <a:ext cx="85725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3063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4000">
        <p14:honeycomb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tr-TR" dirty="0" err="1" smtClean="0"/>
              <a:t>Aydın</a:t>
            </a:r>
            <a:r>
              <a:rPr lang="en-US" altLang="tr-TR" dirty="0" smtClean="0"/>
              <a:t> Province is a province of southwestern Turkey, located in the Aegean Region.</a:t>
            </a:r>
            <a:endParaRPr lang="tr-TR" altLang="tr-TR" dirty="0" smtClean="0"/>
          </a:p>
          <a:p>
            <a:endParaRPr lang="tr-TR" dirty="0" smtClean="0"/>
          </a:p>
        </p:txBody>
      </p:sp>
      <p:pic>
        <p:nvPicPr>
          <p:cNvPr id="4" name="Picture 2" descr="C:\Users\emre\Desktop\bilgisayar yedek\VALİLİK\1_pdfsam_logo uygulamaları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3643314"/>
            <a:ext cx="528955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4000">
        <p14:honeycomb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3" y="0"/>
            <a:ext cx="86677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5394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4000">
        <p14:honeycomb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3" y="0"/>
            <a:ext cx="85725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8853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4000">
        <p14:honeycomb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86677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888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4000">
        <p14:honeycomb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85725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3797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4000">
        <p14:honeycomb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28596" y="-571500"/>
            <a:ext cx="7858180" cy="1143000"/>
          </a:xfrm>
        </p:spPr>
        <p:txBody>
          <a:bodyPr/>
          <a:lstStyle/>
          <a:p>
            <a:pPr algn="ctr"/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teachers</a:t>
            </a:r>
            <a:r>
              <a:rPr lang="tr-TR" dirty="0" smtClean="0"/>
              <a:t> </a:t>
            </a:r>
            <a:endParaRPr lang="tr-T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642918"/>
            <a:ext cx="8572560" cy="621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2124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6000">
        <p14:honeycomb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28596" y="-285776"/>
            <a:ext cx="7829576" cy="1143000"/>
          </a:xfrm>
        </p:spPr>
        <p:txBody>
          <a:bodyPr/>
          <a:lstStyle/>
          <a:p>
            <a:pPr algn="ctr"/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project</a:t>
            </a:r>
            <a:r>
              <a:rPr lang="tr-TR" dirty="0" smtClean="0"/>
              <a:t> </a:t>
            </a:r>
            <a:r>
              <a:rPr lang="tr-TR" dirty="0" err="1" smtClean="0"/>
              <a:t>team</a:t>
            </a:r>
            <a:r>
              <a:rPr lang="tr-TR" dirty="0" smtClean="0"/>
              <a:t> </a:t>
            </a:r>
            <a:endParaRPr lang="tr-TR" dirty="0"/>
          </a:p>
        </p:txBody>
      </p:sp>
      <p:pic>
        <p:nvPicPr>
          <p:cNvPr id="24578" name="Picture 2" descr="C:\Users\Kullanici\Desktop\ESİN\ERASMUS PLUS\Erasmus okullar\MERSİNBELENİİLKOKULU\Mini Entrepreneurs at School\teleferik\DSC_153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142984"/>
            <a:ext cx="8572560" cy="5143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999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5000">
        <p14:honeycomb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14348" y="142852"/>
            <a:ext cx="7467600" cy="928694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activities</a:t>
            </a:r>
            <a:r>
              <a:rPr lang="tr-TR" dirty="0" smtClean="0"/>
              <a:t> </a:t>
            </a:r>
            <a:r>
              <a:rPr lang="tr-TR" dirty="0" err="1" smtClean="0"/>
              <a:t>we</a:t>
            </a:r>
            <a:r>
              <a:rPr lang="tr-TR" dirty="0" smtClean="0"/>
              <a:t> </a:t>
            </a:r>
            <a:r>
              <a:rPr lang="tr-TR" dirty="0" err="1" smtClean="0"/>
              <a:t>have</a:t>
            </a:r>
            <a:r>
              <a:rPr lang="tr-TR" dirty="0" smtClean="0"/>
              <a:t> done </a:t>
            </a:r>
            <a:r>
              <a:rPr lang="tr-TR" dirty="0" err="1" smtClean="0"/>
              <a:t>so</a:t>
            </a:r>
            <a:r>
              <a:rPr lang="tr-TR" dirty="0" smtClean="0"/>
              <a:t> far!</a:t>
            </a:r>
            <a:br>
              <a:rPr lang="tr-TR" dirty="0" smtClean="0"/>
            </a:br>
            <a:endParaRPr lang="tr-TR" dirty="0"/>
          </a:p>
        </p:txBody>
      </p:sp>
      <p:pic>
        <p:nvPicPr>
          <p:cNvPr id="25603" name="Picture 3" descr="C:\Users\Kullanici\Desktop\ESİN\ERASMUS PLUS\Erasmus okullar\MERSİNBELENİİLKOKULU\Mini Entrepreneurs at School\Local Activities\kaymakamlık toplantı\12297998_10153693168734593_541286797_o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000108"/>
            <a:ext cx="8681950" cy="53302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5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5000">
        <p14:honeycomb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147248" cy="4873752"/>
          </a:xfrm>
        </p:spPr>
        <p:txBody>
          <a:bodyPr/>
          <a:lstStyle/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school</a:t>
            </a:r>
            <a:r>
              <a:rPr lang="tr-TR" dirty="0" smtClean="0"/>
              <a:t> </a:t>
            </a:r>
            <a:r>
              <a:rPr lang="tr-TR" dirty="0" err="1" smtClean="0"/>
              <a:t>manager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contact</a:t>
            </a:r>
            <a:r>
              <a:rPr lang="tr-TR" dirty="0" smtClean="0"/>
              <a:t> </a:t>
            </a:r>
            <a:r>
              <a:rPr lang="tr-TR" dirty="0" err="1" smtClean="0"/>
              <a:t>person</a:t>
            </a:r>
            <a:r>
              <a:rPr lang="tr-TR" dirty="0" smtClean="0"/>
              <a:t> </a:t>
            </a:r>
            <a:r>
              <a:rPr lang="tr-TR" dirty="0" err="1" smtClean="0"/>
              <a:t>participated</a:t>
            </a:r>
            <a:r>
              <a:rPr lang="tr-TR" dirty="0" smtClean="0"/>
              <a:t> in </a:t>
            </a:r>
            <a:r>
              <a:rPr lang="tr-TR" dirty="0" err="1" smtClean="0"/>
              <a:t>meeting</a:t>
            </a:r>
            <a:r>
              <a:rPr lang="tr-TR" dirty="0" smtClean="0"/>
              <a:t> </a:t>
            </a:r>
            <a:r>
              <a:rPr lang="tr-TR" dirty="0" err="1" smtClean="0"/>
              <a:t>which</a:t>
            </a:r>
            <a:r>
              <a:rPr lang="tr-TR" dirty="0" smtClean="0"/>
              <a:t> </a:t>
            </a:r>
            <a:r>
              <a:rPr lang="tr-TR" dirty="0" err="1" smtClean="0"/>
              <a:t>was</a:t>
            </a:r>
            <a:r>
              <a:rPr lang="tr-TR" dirty="0" smtClean="0"/>
              <a:t> </a:t>
            </a:r>
            <a:r>
              <a:rPr lang="tr-TR" dirty="0" err="1" smtClean="0"/>
              <a:t>organised</a:t>
            </a:r>
            <a:r>
              <a:rPr lang="tr-TR" dirty="0" smtClean="0"/>
              <a:t> </a:t>
            </a:r>
            <a:r>
              <a:rPr lang="tr-TR" dirty="0" err="1" smtClean="0"/>
              <a:t>by</a:t>
            </a:r>
            <a:r>
              <a:rPr lang="tr-TR" dirty="0" smtClean="0"/>
              <a:t> </a:t>
            </a:r>
            <a:r>
              <a:rPr lang="tr-TR" dirty="0" err="1" smtClean="0"/>
              <a:t>Turkish</a:t>
            </a:r>
            <a:r>
              <a:rPr lang="tr-TR" dirty="0" smtClean="0"/>
              <a:t> </a:t>
            </a:r>
            <a:r>
              <a:rPr lang="tr-TR" dirty="0" err="1" smtClean="0"/>
              <a:t>National</a:t>
            </a:r>
            <a:r>
              <a:rPr lang="tr-TR" dirty="0" smtClean="0"/>
              <a:t> </a:t>
            </a:r>
            <a:r>
              <a:rPr lang="tr-TR" dirty="0" err="1" smtClean="0"/>
              <a:t>Agency</a:t>
            </a:r>
            <a:r>
              <a:rPr lang="tr-TR" dirty="0" smtClean="0"/>
              <a:t>. </a:t>
            </a:r>
          </a:p>
          <a:p>
            <a:endParaRPr lang="tr-TR" dirty="0"/>
          </a:p>
        </p:txBody>
      </p:sp>
      <p:pic>
        <p:nvPicPr>
          <p:cNvPr id="1027" name="Picture 3" descr="C:\Users\Selim\Desktop\proje sunum\IMG-20151119-WA0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70" y="-21543"/>
            <a:ext cx="6756243" cy="506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7000">
        <p14:honeycomb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elim\Desktop\proje sunum\IMG-20151119-WA001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3986"/>
            <a:ext cx="8638190" cy="686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5000">
        <p14:honeycomb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ullanici\Desktop\ESİN\ERASMUS PLUS\Erasmus okullar\MERSİNBELENİİLKOKULU\Mini Entrepreneurs at School\Local Activities\Hello Day\image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236560"/>
            <a:ext cx="7225896" cy="5621440"/>
          </a:xfrm>
          <a:prstGeom prst="rect">
            <a:avLst/>
          </a:prstGeom>
          <a:noFill/>
        </p:spPr>
      </p:pic>
      <p:sp>
        <p:nvSpPr>
          <p:cNvPr id="3" name="1 Başlık"/>
          <p:cNvSpPr>
            <a:spLocks noGrp="1"/>
          </p:cNvSpPr>
          <p:nvPr>
            <p:ph type="title"/>
          </p:nvPr>
        </p:nvSpPr>
        <p:spPr>
          <a:xfrm>
            <a:off x="683568" y="-571500"/>
            <a:ext cx="7467600" cy="1143000"/>
          </a:xfrm>
        </p:spPr>
        <p:txBody>
          <a:bodyPr/>
          <a:lstStyle/>
          <a:p>
            <a:pPr algn="ctr"/>
            <a:r>
              <a:rPr lang="tr-TR" dirty="0" err="1" smtClean="0"/>
              <a:t>Hello</a:t>
            </a:r>
            <a:r>
              <a:rPr lang="tr-TR" dirty="0" smtClean="0"/>
              <a:t> </a:t>
            </a:r>
            <a:r>
              <a:rPr lang="tr-TR" dirty="0" err="1" smtClean="0"/>
              <a:t>day</a:t>
            </a:r>
            <a:r>
              <a:rPr lang="tr-TR" dirty="0" smtClean="0"/>
              <a:t>!</a:t>
            </a:r>
            <a:endParaRPr lang="tr-TR" dirty="0"/>
          </a:p>
        </p:txBody>
      </p:sp>
      <p:sp>
        <p:nvSpPr>
          <p:cNvPr id="4" name="Dikdörtgen 3"/>
          <p:cNvSpPr/>
          <p:nvPr/>
        </p:nvSpPr>
        <p:spPr>
          <a:xfrm>
            <a:off x="899592" y="582245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>
              <a:spcBef>
                <a:spcPts val="60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tr-TR" sz="2400" dirty="0" err="1">
                <a:solidFill>
                  <a:prstClr val="black"/>
                </a:solidFill>
              </a:rPr>
              <a:t>Skype</a:t>
            </a:r>
            <a:r>
              <a:rPr lang="tr-TR" sz="2400" dirty="0">
                <a:solidFill>
                  <a:prstClr val="black"/>
                </a:solidFill>
              </a:rPr>
              <a:t> </a:t>
            </a:r>
            <a:r>
              <a:rPr lang="tr-TR" sz="2400" dirty="0" err="1">
                <a:solidFill>
                  <a:prstClr val="black"/>
                </a:solidFill>
              </a:rPr>
              <a:t>meeting</a:t>
            </a:r>
            <a:r>
              <a:rPr lang="tr-TR" sz="2400" dirty="0">
                <a:solidFill>
                  <a:prstClr val="black"/>
                </a:solidFill>
              </a:rPr>
              <a:t> </a:t>
            </a:r>
            <a:r>
              <a:rPr lang="tr-TR" sz="2400" dirty="0" err="1">
                <a:solidFill>
                  <a:prstClr val="black"/>
                </a:solidFill>
              </a:rPr>
              <a:t>with</a:t>
            </a:r>
            <a:r>
              <a:rPr lang="tr-TR" sz="2400" dirty="0">
                <a:solidFill>
                  <a:prstClr val="black"/>
                </a:solidFill>
              </a:rPr>
              <a:t> </a:t>
            </a:r>
            <a:r>
              <a:rPr lang="tr-TR" sz="2400" dirty="0" err="1">
                <a:solidFill>
                  <a:prstClr val="black"/>
                </a:solidFill>
              </a:rPr>
              <a:t>Portugal</a:t>
            </a:r>
            <a:r>
              <a:rPr lang="tr-TR" sz="2400" dirty="0">
                <a:solidFill>
                  <a:prstClr val="black"/>
                </a:solidFill>
              </a:rPr>
              <a:t> </a:t>
            </a:r>
            <a:r>
              <a:rPr lang="tr-TR" sz="2400" dirty="0" err="1">
                <a:solidFill>
                  <a:prstClr val="black"/>
                </a:solidFill>
              </a:rPr>
              <a:t>and</a:t>
            </a:r>
            <a:r>
              <a:rPr lang="tr-TR" sz="2400" dirty="0">
                <a:solidFill>
                  <a:prstClr val="black"/>
                </a:solidFill>
              </a:rPr>
              <a:t> </a:t>
            </a:r>
            <a:r>
              <a:rPr lang="tr-TR" sz="2400" dirty="0" err="1">
                <a:solidFill>
                  <a:prstClr val="black"/>
                </a:solidFill>
              </a:rPr>
              <a:t>Italy</a:t>
            </a:r>
            <a:r>
              <a:rPr lang="tr-TR" sz="2400" dirty="0">
                <a:solidFill>
                  <a:prstClr val="black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6000">
        <p14:honeycomb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Desktop\önemli\didim-altinkum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8544987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4000">
        <p14:honeycomb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ullanici\Desktop\ESİN\ERASMUS PLUS\Erasmus okullar\MERSİNBELENİİLKOKULU\Mini Entrepreneurs at School\Local Activities\Hello Day\image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8572528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5000">
        <p14:honeycomb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ullanici\Desktop\ESİN\ERASMUS PLUS\Erasmus okullar\MERSİNBELENİİLKOKULU\Mini Entrepreneurs at School\Local Activities\Erasmus Plus Köşesi\IMG-20151221-WA001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9512" y="1124744"/>
            <a:ext cx="8568952" cy="5733256"/>
          </a:xfrm>
          <a:prstGeom prst="rect">
            <a:avLst/>
          </a:prstGeom>
          <a:noFill/>
        </p:spPr>
      </p:pic>
      <p:sp>
        <p:nvSpPr>
          <p:cNvPr id="2" name="Metin kutusu 1"/>
          <p:cNvSpPr txBox="1"/>
          <p:nvPr/>
        </p:nvSpPr>
        <p:spPr>
          <a:xfrm>
            <a:off x="683568" y="188640"/>
            <a:ext cx="76328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lvl="0" indent="-274320">
              <a:spcBef>
                <a:spcPts val="60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tr-TR" sz="2400" dirty="0" err="1">
                <a:solidFill>
                  <a:prstClr val="black"/>
                </a:solidFill>
              </a:rPr>
              <a:t>We</a:t>
            </a:r>
            <a:r>
              <a:rPr lang="tr-TR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buil</a:t>
            </a:r>
            <a:r>
              <a:rPr lang="tr-TR" sz="2400" dirty="0">
                <a:solidFill>
                  <a:prstClr val="black"/>
                </a:solidFill>
              </a:rPr>
              <a:t>t </a:t>
            </a:r>
            <a:r>
              <a:rPr lang="en-US" sz="2400" dirty="0">
                <a:solidFill>
                  <a:prstClr val="black"/>
                </a:solidFill>
              </a:rPr>
              <a:t> a display board dedicated to </a:t>
            </a:r>
            <a:r>
              <a:rPr lang="tr-TR" sz="2400" dirty="0">
                <a:solidFill>
                  <a:prstClr val="black"/>
                </a:solidFill>
              </a:rPr>
              <a:t>Mini </a:t>
            </a:r>
            <a:r>
              <a:rPr lang="tr-TR" sz="2400" dirty="0" err="1">
                <a:solidFill>
                  <a:prstClr val="black"/>
                </a:solidFill>
              </a:rPr>
              <a:t>entrepreneurs</a:t>
            </a:r>
            <a:r>
              <a:rPr lang="tr-TR" sz="2400" dirty="0">
                <a:solidFill>
                  <a:prstClr val="black"/>
                </a:solidFill>
              </a:rPr>
              <a:t> at </a:t>
            </a:r>
            <a:r>
              <a:rPr lang="tr-TR" sz="2400" dirty="0" err="1">
                <a:solidFill>
                  <a:prstClr val="black"/>
                </a:solidFill>
              </a:rPr>
              <a:t>school</a:t>
            </a:r>
            <a:r>
              <a:rPr lang="tr-TR" sz="2400" dirty="0">
                <a:solidFill>
                  <a:prstClr val="black"/>
                </a:solidFill>
              </a:rPr>
              <a:t> </a:t>
            </a:r>
            <a:r>
              <a:rPr lang="tr-TR" sz="2400" dirty="0" err="1">
                <a:solidFill>
                  <a:prstClr val="black"/>
                </a:solidFill>
              </a:rPr>
              <a:t>project</a:t>
            </a:r>
            <a:r>
              <a:rPr lang="tr-TR" sz="2400" dirty="0">
                <a:solidFill>
                  <a:prstClr val="black"/>
                </a:solidFill>
              </a:rPr>
              <a:t>.</a:t>
            </a:r>
          </a:p>
          <a:p>
            <a:endParaRPr lang="tr-T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9000">
        <p14:honeycomb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ullanici\Desktop\ESİN\ERASMUS PLUS\Erasmus okullar\MERSİNBELENİİLKOKULU\Mini Entrepreneurs at School\Local Activities\Erasmus Plus Köşesi\IMG-20151221-WA001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3" y="0"/>
            <a:ext cx="8572529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5000">
        <p14:honeycomb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611560" y="188640"/>
            <a:ext cx="7467600" cy="4873752"/>
          </a:xfrm>
        </p:spPr>
        <p:txBody>
          <a:bodyPr/>
          <a:lstStyle/>
          <a:p>
            <a:r>
              <a:rPr lang="tr-TR" dirty="0" err="1" smtClean="0"/>
              <a:t>We</a:t>
            </a:r>
            <a:r>
              <a:rPr lang="tr-TR" dirty="0" smtClean="0"/>
              <a:t> </a:t>
            </a:r>
            <a:r>
              <a:rPr lang="tr-TR" dirty="0" err="1" smtClean="0"/>
              <a:t>visited</a:t>
            </a:r>
            <a:r>
              <a:rPr lang="tr-TR" dirty="0" smtClean="0"/>
              <a:t> </a:t>
            </a:r>
            <a:r>
              <a:rPr lang="tr-TR" dirty="0" err="1" smtClean="0"/>
              <a:t>Provincial</a:t>
            </a:r>
            <a:r>
              <a:rPr lang="tr-TR" dirty="0" smtClean="0"/>
              <a:t> </a:t>
            </a:r>
            <a:r>
              <a:rPr lang="tr-TR" dirty="0" err="1" smtClean="0"/>
              <a:t>National</a:t>
            </a:r>
            <a:r>
              <a:rPr lang="tr-TR" dirty="0" smtClean="0"/>
              <a:t> </a:t>
            </a:r>
            <a:r>
              <a:rPr lang="tr-TR" dirty="0" err="1" smtClean="0"/>
              <a:t>Education</a:t>
            </a:r>
            <a:r>
              <a:rPr lang="tr-TR" dirty="0" smtClean="0"/>
              <a:t> </a:t>
            </a:r>
            <a:r>
              <a:rPr lang="tr-TR" dirty="0" err="1" smtClean="0"/>
              <a:t>Directorate</a:t>
            </a:r>
            <a:r>
              <a:rPr lang="tr-TR" dirty="0" smtClean="0"/>
              <a:t> </a:t>
            </a:r>
            <a:r>
              <a:rPr lang="tr-TR" dirty="0" err="1" smtClean="0"/>
              <a:t>which</a:t>
            </a:r>
            <a:r>
              <a:rPr lang="tr-TR" dirty="0" smtClean="0"/>
              <a:t> is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biggest</a:t>
            </a:r>
            <a:r>
              <a:rPr lang="tr-TR" dirty="0" smtClean="0"/>
              <a:t> </a:t>
            </a:r>
            <a:r>
              <a:rPr lang="tr-TR" dirty="0" err="1" smtClean="0"/>
              <a:t>authority</a:t>
            </a:r>
            <a:r>
              <a:rPr lang="tr-TR" dirty="0" smtClean="0"/>
              <a:t> in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field</a:t>
            </a:r>
            <a:r>
              <a:rPr lang="tr-TR" dirty="0" smtClean="0"/>
              <a:t> of </a:t>
            </a:r>
            <a:r>
              <a:rPr lang="tr-TR" dirty="0" err="1" smtClean="0"/>
              <a:t>education</a:t>
            </a:r>
            <a:r>
              <a:rPr lang="tr-TR" dirty="0" smtClean="0"/>
              <a:t> in </a:t>
            </a:r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province</a:t>
            </a:r>
            <a:r>
              <a:rPr lang="tr-TR" dirty="0" smtClean="0"/>
              <a:t>. </a:t>
            </a:r>
            <a:r>
              <a:rPr lang="tr-TR" dirty="0" err="1" smtClean="0"/>
              <a:t>We</a:t>
            </a:r>
            <a:r>
              <a:rPr lang="tr-TR" dirty="0" smtClean="0"/>
              <a:t> </a:t>
            </a:r>
            <a:r>
              <a:rPr lang="tr-TR" dirty="0" err="1" smtClean="0"/>
              <a:t>meet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 smtClean="0"/>
              <a:t>authorities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present</a:t>
            </a:r>
            <a:r>
              <a:rPr lang="tr-TR" dirty="0" smtClean="0"/>
              <a:t> </a:t>
            </a:r>
            <a:r>
              <a:rPr lang="tr-TR" dirty="0" err="1" smtClean="0"/>
              <a:t>our</a:t>
            </a:r>
            <a:r>
              <a:rPr lang="tr-TR" dirty="0" smtClean="0"/>
              <a:t> Project. </a:t>
            </a:r>
          </a:p>
          <a:p>
            <a:endParaRPr lang="tr-TR" dirty="0"/>
          </a:p>
        </p:txBody>
      </p:sp>
      <p:pic>
        <p:nvPicPr>
          <p:cNvPr id="4" name="Picture 2" descr="C:\Users\Kullanici\Desktop\ESİN\ERASMUS PLUS\Erasmus okullar\MERSİNBELENİİLKOKULU\Mini Entrepreneurs at School\Local Activities\İl Milli Eğitim Müdürlüğü Bilgilendirme\DSC_14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539" y="1824465"/>
            <a:ext cx="7902539" cy="503353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ullanici\Desktop\ESİN\ERASMUS PLUS\Erasmus okullar\MERSİNBELENİİLKOKULU\Mini Entrepreneurs at School\Local Activities\İl Milli Eğitim Müdürlüğü Bilgilendirme\DSC_149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714356"/>
            <a:ext cx="8636060" cy="557216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5000">
        <p14:honeycomb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Kullanici\Desktop\ESİN\ERASMUS PLUS\Erasmus okullar\MERSİNBELENİİLKOKULU\Mini Entrepreneurs at School\Local Activities\İl Milli Eğitim Müdürlüğü Bilgilendirme\DSC_150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281" y="928670"/>
            <a:ext cx="8636061" cy="53578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5000">
        <p14:honeycomb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Kullanici\Desktop\ESİN\ERASMUS PLUS\Erasmus okullar\MERSİNBELENİİLKOKULU\Mini Entrepreneurs at School\Local Activities\İl Milli Eğitim Müdürlüğü Bilgilendirme\DSC_150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857232"/>
            <a:ext cx="8636060" cy="550072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5000">
        <p14:honeycomb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err="1" smtClean="0"/>
              <a:t>We</a:t>
            </a:r>
            <a:r>
              <a:rPr lang="tr-TR" dirty="0" smtClean="0"/>
              <a:t> </a:t>
            </a:r>
            <a:r>
              <a:rPr lang="tr-TR" dirty="0" err="1" smtClean="0"/>
              <a:t>organised</a:t>
            </a:r>
            <a:r>
              <a:rPr lang="tr-TR" dirty="0" smtClean="0"/>
              <a:t> </a:t>
            </a:r>
            <a:r>
              <a:rPr lang="tr-TR" dirty="0" err="1" smtClean="0"/>
              <a:t>meeting</a:t>
            </a:r>
            <a:r>
              <a:rPr lang="tr-TR" dirty="0" smtClean="0"/>
              <a:t> </a:t>
            </a:r>
            <a:r>
              <a:rPr lang="tr-TR" dirty="0" err="1" smtClean="0"/>
              <a:t>for</a:t>
            </a:r>
            <a:r>
              <a:rPr lang="tr-TR" dirty="0" smtClean="0"/>
              <a:t> </a:t>
            </a:r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porject</a:t>
            </a:r>
            <a:r>
              <a:rPr lang="tr-TR" dirty="0" smtClean="0"/>
              <a:t>. </a:t>
            </a:r>
            <a:r>
              <a:rPr lang="tr-TR" dirty="0" err="1" smtClean="0"/>
              <a:t>We</a:t>
            </a:r>
            <a:r>
              <a:rPr lang="tr-TR" dirty="0" smtClean="0"/>
              <a:t> </a:t>
            </a:r>
            <a:r>
              <a:rPr lang="tr-TR" dirty="0" err="1" smtClean="0"/>
              <a:t>informed</a:t>
            </a:r>
            <a:r>
              <a:rPr lang="tr-TR" dirty="0" smtClean="0"/>
              <a:t> </a:t>
            </a:r>
            <a:r>
              <a:rPr lang="tr-TR" dirty="0" err="1" smtClean="0"/>
              <a:t>participants</a:t>
            </a:r>
            <a:r>
              <a:rPr lang="tr-TR" dirty="0" smtClean="0"/>
              <a:t>  </a:t>
            </a:r>
            <a:r>
              <a:rPr lang="tr-TR" dirty="0" err="1" smtClean="0"/>
              <a:t>about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Project </a:t>
            </a:r>
            <a:r>
              <a:rPr lang="tr-TR" dirty="0" err="1" smtClean="0"/>
              <a:t>objectives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activities</a:t>
            </a:r>
            <a:r>
              <a:rPr lang="tr-TR" dirty="0" smtClean="0"/>
              <a:t>. </a:t>
            </a:r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Governor</a:t>
            </a:r>
            <a:r>
              <a:rPr lang="tr-TR" dirty="0" smtClean="0"/>
              <a:t>,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Garrison</a:t>
            </a:r>
            <a:r>
              <a:rPr lang="tr-TR" dirty="0" smtClean="0"/>
              <a:t> </a:t>
            </a:r>
            <a:r>
              <a:rPr lang="tr-TR" dirty="0" err="1" smtClean="0"/>
              <a:t>Commander</a:t>
            </a:r>
            <a:r>
              <a:rPr lang="tr-TR" dirty="0" smtClean="0"/>
              <a:t> , </a:t>
            </a:r>
            <a:r>
              <a:rPr lang="tr-TR" dirty="0" err="1" smtClean="0"/>
              <a:t>representatives</a:t>
            </a:r>
            <a:r>
              <a:rPr lang="tr-TR" dirty="0" smtClean="0"/>
              <a:t> of NGO’S, </a:t>
            </a:r>
            <a:r>
              <a:rPr lang="tr-TR" dirty="0" err="1" smtClean="0"/>
              <a:t>school</a:t>
            </a:r>
            <a:r>
              <a:rPr lang="tr-TR" dirty="0" smtClean="0"/>
              <a:t> </a:t>
            </a:r>
            <a:r>
              <a:rPr lang="tr-TR" dirty="0" err="1" smtClean="0"/>
              <a:t>managers</a:t>
            </a:r>
            <a:r>
              <a:rPr lang="tr-TR" dirty="0" smtClean="0"/>
              <a:t>   </a:t>
            </a:r>
            <a:r>
              <a:rPr lang="tr-TR" dirty="0" err="1" smtClean="0"/>
              <a:t>participated</a:t>
            </a:r>
            <a:r>
              <a:rPr lang="tr-TR" dirty="0" smtClean="0"/>
              <a:t> in </a:t>
            </a:r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meeting</a:t>
            </a:r>
            <a:endParaRPr lang="tr-T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Kullanici\Desktop\ESİN\ERASMUS PLUS\Erasmus okullar\MERSİNBELENİİLKOKULU\Mini Entrepreneurs at School\Local Activities\kaymakamlık toplantı\12243115_1500244813605020_4253373511159541754_n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571480"/>
            <a:ext cx="8639204" cy="575946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6000">
        <p14:honeycomb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Kullanici\Desktop\ESİN\ERASMUS PLUS\Erasmus okullar\MERSİNBELENİİLKOKULU\Mini Entrepreneurs at School\Local Activities\kaymakamlık toplantı\12246760_1500244763605025_7484714497271015353_n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642918"/>
            <a:ext cx="8639204" cy="575946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6000">
        <p14:honeycomb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smtClean="0"/>
              <a:t>AYDIN RESMİ</a:t>
            </a:r>
            <a:endParaRPr lang="tr-TR" dirty="0"/>
          </a:p>
        </p:txBody>
      </p:sp>
      <p:pic>
        <p:nvPicPr>
          <p:cNvPr id="1026" name="Picture 2" descr="C:\Documents and Settings\user\Desktop\önemli\didim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25" y="0"/>
            <a:ext cx="8608279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4000">
        <p14:honeycomb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Kullanici\Desktop\ESİN\ERASMUS PLUS\Erasmus okullar\MERSİNBELENİİLKOKULU\Mini Entrepreneurs at School\Local Activities\kaymakamlık toplantı\10441061_1500244470271721_6783735827692257020_n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" y="714356"/>
            <a:ext cx="8639204" cy="575946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5000">
        <p14:honeycomb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Kullanici\Desktop\ESİN\ERASMUS PLUS\Erasmus okullar\MERSİNBELENİİLKOKULU\Mini Entrepreneurs at School\Local Activities\kaymakamlık toplantı\12272975_10153693168669593_87254440_n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642918"/>
            <a:ext cx="8598897" cy="583090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5000">
        <p14:honeycomb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 order to determine the target group of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en-US" dirty="0" smtClean="0"/>
              <a:t>project, we prepared a questionnaire for students and parents. According to our analysis, we decided to choose all of our students as a target group. </a:t>
            </a:r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9000">
        <p14:honeycomb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elim\Desktop\proje sunum\P_20160115_1405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512"/>
            <a:ext cx="8640959" cy="682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4000">
        <p14:honeycomb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err="1" smtClean="0"/>
              <a:t>Students</a:t>
            </a:r>
            <a:r>
              <a:rPr lang="tr-TR" dirty="0" smtClean="0"/>
              <a:t> </a:t>
            </a:r>
            <a:r>
              <a:rPr lang="tr-TR" dirty="0" err="1" smtClean="0"/>
              <a:t>began</a:t>
            </a:r>
            <a:r>
              <a:rPr lang="tr-TR" dirty="0" smtClean="0"/>
              <a:t> </a:t>
            </a:r>
            <a:r>
              <a:rPr lang="tr-TR" dirty="0" err="1" smtClean="0"/>
              <a:t>analyzing</a:t>
            </a:r>
            <a:r>
              <a:rPr lang="tr-TR" dirty="0" smtClean="0"/>
              <a:t> </a:t>
            </a:r>
            <a:r>
              <a:rPr lang="tr-TR" dirty="0" err="1" smtClean="0"/>
              <a:t>their</a:t>
            </a:r>
            <a:r>
              <a:rPr lang="tr-TR" dirty="0" smtClean="0"/>
              <a:t> </a:t>
            </a:r>
            <a:r>
              <a:rPr lang="tr-TR" dirty="0" err="1" smtClean="0"/>
              <a:t>schools</a:t>
            </a:r>
            <a:r>
              <a:rPr lang="tr-TR" dirty="0" smtClean="0"/>
              <a:t>, </a:t>
            </a:r>
            <a:r>
              <a:rPr lang="tr-TR" dirty="0" err="1" smtClean="0"/>
              <a:t>towns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own</a:t>
            </a:r>
            <a:r>
              <a:rPr lang="tr-TR" dirty="0" smtClean="0"/>
              <a:t> </a:t>
            </a:r>
            <a:r>
              <a:rPr lang="tr-TR" dirty="0" err="1" smtClean="0"/>
              <a:t>culture</a:t>
            </a:r>
            <a:r>
              <a:rPr lang="tr-TR" dirty="0" smtClean="0"/>
              <a:t>.</a:t>
            </a:r>
          </a:p>
          <a:p>
            <a:endParaRPr lang="tr-T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5000">
        <p14:honeycomb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err="1" smtClean="0"/>
              <a:t>Turkish</a:t>
            </a:r>
            <a:r>
              <a:rPr lang="tr-TR" dirty="0" smtClean="0"/>
              <a:t> </a:t>
            </a:r>
            <a:r>
              <a:rPr lang="tr-TR" dirty="0" err="1" smtClean="0"/>
              <a:t>Coffee</a:t>
            </a:r>
            <a:endParaRPr lang="tr-TR" dirty="0"/>
          </a:p>
        </p:txBody>
      </p:sp>
      <p:pic>
        <p:nvPicPr>
          <p:cNvPr id="1026" name="Picture 2" descr="C:\Users\Kullanici\Downloads\attachments\IMG-20151230-WA000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571612"/>
            <a:ext cx="3929090" cy="523878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6000">
        <p14:honeycomb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We</a:t>
            </a:r>
            <a:r>
              <a:rPr lang="tr-TR" dirty="0" smtClean="0"/>
              <a:t> </a:t>
            </a:r>
            <a:r>
              <a:rPr lang="tr-TR" dirty="0" err="1" smtClean="0"/>
              <a:t>dont</a:t>
            </a:r>
            <a:r>
              <a:rPr lang="tr-TR" dirty="0" smtClean="0"/>
              <a:t> </a:t>
            </a:r>
            <a:r>
              <a:rPr lang="tr-TR" dirty="0" err="1" smtClean="0"/>
              <a:t>enter</a:t>
            </a:r>
            <a:r>
              <a:rPr lang="tr-TR" dirty="0" smtClean="0"/>
              <a:t> </a:t>
            </a:r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houses</a:t>
            </a:r>
            <a:r>
              <a:rPr lang="tr-TR" dirty="0" smtClean="0"/>
              <a:t> </a:t>
            </a:r>
            <a:r>
              <a:rPr lang="tr-TR" dirty="0" err="1" smtClean="0"/>
              <a:t>wıth</a:t>
            </a:r>
            <a:r>
              <a:rPr lang="tr-TR" dirty="0" smtClean="0"/>
              <a:t> </a:t>
            </a:r>
            <a:r>
              <a:rPr lang="tr-TR" dirty="0" err="1" smtClean="0"/>
              <a:t>shoes</a:t>
            </a:r>
            <a:endParaRPr lang="tr-TR" dirty="0"/>
          </a:p>
        </p:txBody>
      </p:sp>
      <p:pic>
        <p:nvPicPr>
          <p:cNvPr id="2050" name="Picture 2" descr="C:\Users\Kullanici\Downloads\attachments\IMG-20151230-WA000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3390" y="1600200"/>
            <a:ext cx="3851684" cy="513557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7000">
        <p14:honeycomb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We</a:t>
            </a:r>
            <a:r>
              <a:rPr lang="tr-TR" dirty="0" smtClean="0"/>
              <a:t> </a:t>
            </a:r>
            <a:r>
              <a:rPr lang="tr-TR" dirty="0" err="1" smtClean="0"/>
              <a:t>kiss</a:t>
            </a:r>
            <a:r>
              <a:rPr lang="tr-TR" dirty="0" smtClean="0"/>
              <a:t> </a:t>
            </a:r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elder</a:t>
            </a:r>
            <a:r>
              <a:rPr lang="tr-TR" dirty="0" smtClean="0"/>
              <a:t> </a:t>
            </a:r>
            <a:r>
              <a:rPr lang="tr-TR" dirty="0" err="1" smtClean="0"/>
              <a:t>people’s</a:t>
            </a:r>
            <a:r>
              <a:rPr lang="tr-TR" dirty="0" smtClean="0"/>
              <a:t> </a:t>
            </a:r>
            <a:r>
              <a:rPr lang="tr-TR" dirty="0" err="1" smtClean="0"/>
              <a:t>hand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put </a:t>
            </a:r>
            <a:r>
              <a:rPr lang="tr-TR" dirty="0" err="1" smtClean="0"/>
              <a:t>ıt</a:t>
            </a:r>
            <a:r>
              <a:rPr lang="tr-TR" dirty="0" smtClean="0"/>
              <a:t> </a:t>
            </a:r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smtClean="0"/>
              <a:t>forehead</a:t>
            </a:r>
            <a:endParaRPr lang="tr-TR" dirty="0"/>
          </a:p>
        </p:txBody>
      </p:sp>
      <p:pic>
        <p:nvPicPr>
          <p:cNvPr id="3074" name="Picture 2" descr="C:\Users\Kullanici\Downloads\attachments\IMG-20151230-WA000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3390" y="1600200"/>
            <a:ext cx="3851684" cy="513557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7000">
        <p14:honeycomb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39552" y="0"/>
            <a:ext cx="7467600" cy="4873752"/>
          </a:xfrm>
        </p:spPr>
        <p:txBody>
          <a:bodyPr/>
          <a:lstStyle/>
          <a:p>
            <a:r>
              <a:rPr lang="tr-TR" dirty="0" err="1" smtClean="0"/>
              <a:t>We</a:t>
            </a:r>
            <a:r>
              <a:rPr lang="tr-TR" dirty="0" smtClean="0"/>
              <a:t> </a:t>
            </a:r>
            <a:r>
              <a:rPr lang="tr-TR" dirty="0" err="1" smtClean="0"/>
              <a:t>designed</a:t>
            </a:r>
            <a:r>
              <a:rPr lang="tr-TR" dirty="0" smtClean="0"/>
              <a:t> a banner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made</a:t>
            </a:r>
            <a:r>
              <a:rPr lang="tr-TR" dirty="0" smtClean="0"/>
              <a:t> it  </a:t>
            </a:r>
            <a:r>
              <a:rPr lang="tr-TR" dirty="0" err="1" smtClean="0"/>
              <a:t>prepared</a:t>
            </a:r>
            <a:r>
              <a:rPr lang="tr-TR" dirty="0" smtClean="0"/>
              <a:t> </a:t>
            </a:r>
            <a:r>
              <a:rPr lang="tr-TR" dirty="0" err="1" smtClean="0"/>
              <a:t>by</a:t>
            </a:r>
            <a:r>
              <a:rPr lang="tr-TR" dirty="0" smtClean="0"/>
              <a:t> </a:t>
            </a:r>
            <a:r>
              <a:rPr lang="tr-TR" dirty="0" err="1" smtClean="0"/>
              <a:t>publishing</a:t>
            </a:r>
            <a:r>
              <a:rPr lang="tr-TR" dirty="0" smtClean="0"/>
              <a:t> </a:t>
            </a:r>
            <a:r>
              <a:rPr lang="tr-TR" dirty="0" err="1" smtClean="0"/>
              <a:t>company</a:t>
            </a:r>
            <a:r>
              <a:rPr lang="tr-TR" dirty="0" smtClean="0"/>
              <a:t>. </a:t>
            </a:r>
            <a:r>
              <a:rPr lang="tr-TR" dirty="0" err="1" smtClean="0"/>
              <a:t>In</a:t>
            </a:r>
            <a:r>
              <a:rPr lang="tr-TR" dirty="0" smtClean="0"/>
              <a:t> </a:t>
            </a:r>
            <a:r>
              <a:rPr lang="tr-TR" dirty="0" err="1" smtClean="0"/>
              <a:t>order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disseminate</a:t>
            </a:r>
            <a:r>
              <a:rPr lang="tr-TR" dirty="0" smtClean="0"/>
              <a:t> </a:t>
            </a:r>
            <a:r>
              <a:rPr lang="tr-TR" dirty="0" err="1" smtClean="0"/>
              <a:t>our</a:t>
            </a:r>
            <a:r>
              <a:rPr lang="tr-TR" dirty="0" smtClean="0"/>
              <a:t> Project, </a:t>
            </a:r>
            <a:r>
              <a:rPr lang="tr-TR" dirty="0" err="1" smtClean="0"/>
              <a:t>we</a:t>
            </a:r>
            <a:r>
              <a:rPr lang="tr-TR" dirty="0" smtClean="0"/>
              <a:t> </a:t>
            </a:r>
            <a:r>
              <a:rPr lang="tr-TR" dirty="0" err="1" smtClean="0"/>
              <a:t>hanged</a:t>
            </a:r>
            <a:r>
              <a:rPr lang="tr-TR" dirty="0" smtClean="0"/>
              <a:t> it </a:t>
            </a:r>
            <a:r>
              <a:rPr lang="tr-TR" dirty="0" err="1" smtClean="0"/>
              <a:t>outside</a:t>
            </a:r>
            <a:r>
              <a:rPr lang="tr-TR" dirty="0" smtClean="0"/>
              <a:t> of </a:t>
            </a:r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organisation</a:t>
            </a:r>
            <a:r>
              <a:rPr lang="tr-TR" dirty="0" smtClean="0"/>
              <a:t>. </a:t>
            </a:r>
          </a:p>
          <a:p>
            <a:endParaRPr lang="tr-TR" dirty="0"/>
          </a:p>
        </p:txBody>
      </p:sp>
      <p:pic>
        <p:nvPicPr>
          <p:cNvPr id="4" name="Picture 2" descr="C:\Users\Kullanici\Desktop\ESİN\ERASMUS PLUS\Erasmus okullar\MERSİNBELENİİLKOKULU\Mini Entrepreneurs at School\Local Activities\pankart\IMG-20151204-WA0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2" y="1246916"/>
            <a:ext cx="7023724" cy="558251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Kullanici\Desktop\ESİN\ERASMUS PLUS\Erasmus okullar\MERSİNBELENİİLKOKULU\Mini Entrepreneurs at School\Local Activities\pankart\IMG-20151204-WA000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857361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6000">
        <p14:honeycomb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smtClean="0"/>
              <a:t>AYDINN RESMİ</a:t>
            </a:r>
            <a:endParaRPr lang="tr-TR" dirty="0"/>
          </a:p>
        </p:txBody>
      </p:sp>
      <p:pic>
        <p:nvPicPr>
          <p:cNvPr id="2050" name="Picture 2" descr="C:\Documents and Settings\user\Desktop\önemli\kuşadası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857256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4000">
        <p14:honeycomb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We</a:t>
            </a:r>
            <a:r>
              <a:rPr lang="tr-TR" dirty="0" smtClean="0"/>
              <a:t> </a:t>
            </a:r>
            <a:r>
              <a:rPr lang="tr-TR" dirty="0" err="1" smtClean="0"/>
              <a:t>visited</a:t>
            </a:r>
            <a:r>
              <a:rPr lang="tr-TR" dirty="0" smtClean="0"/>
              <a:t> </a:t>
            </a:r>
            <a:r>
              <a:rPr lang="tr-TR" dirty="0" err="1" smtClean="0"/>
              <a:t>local</a:t>
            </a:r>
            <a:r>
              <a:rPr lang="tr-TR" dirty="0" smtClean="0"/>
              <a:t> mini </a:t>
            </a:r>
            <a:r>
              <a:rPr lang="tr-TR" dirty="0" err="1" smtClean="0"/>
              <a:t>enterprises</a:t>
            </a:r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  <p:pic>
        <p:nvPicPr>
          <p:cNvPr id="16386" name="Picture 2" descr="C:\Users\Kullanici\Desktop\ESİN\ERASMUS PLUS\Erasmus okullar\MERSİNBELENİİLKOKULU\Mini Entrepreneurs at School\Local Activities\Yerel işletmeyi ziyaret\pideci\DSC_150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068" y="1142984"/>
            <a:ext cx="8509060" cy="542928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6000">
        <p14:honeycomb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Kullanici\Desktop\ESİN\ERASMUS PLUS\Erasmus okullar\MERSİNBELENİİLKOKULU\Mini Entrepreneurs at School\Local Activities\Yerel işletmeyi ziyaret\pideci\IMG-20151215-WA002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1794" y="285728"/>
            <a:ext cx="8573610" cy="618809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6000">
        <p14:honeycomb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Kullanici\Desktop\ESİN\ERASMUS PLUS\Erasmus okullar\MERSİNBELENİİLKOKULU\Mini Entrepreneurs at School\Local Activities\Yerel işletmeyi ziyaret\sanayi\IMG-20151215-WA005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8645048" cy="648378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5000">
        <p14:honeycomb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Kullanici\Desktop\ESİN\ERASMUS PLUS\Erasmus okullar\MERSİNBELENİİLKOKULU\Mini Entrepreneurs at School\Local Activities\Yerel işletmeyi ziyaret\sanayi\IMG-20151215-WA006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643998" cy="650083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7000">
        <p14:honeycomb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Kullanici\Desktop\ESİN\ERASMUS PLUS\Erasmus okullar\MERSİNBELENİİLKOKULU\Mini Entrepreneurs at School\Local Activities\Yerel işletmeyi ziyaret\sanayi\IMG-20151215-WA006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8631767" cy="64738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7000">
        <p14:honeycomb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err="1" smtClean="0"/>
              <a:t>media</a:t>
            </a:r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  <p:pic>
        <p:nvPicPr>
          <p:cNvPr id="21506" name="Picture 2" descr="C:\Users\Kullanici\Desktop\ESİN\ERASMUS PLUS\Erasmus okullar\MERSİNBELENİİLKOKULU\Mini Entrepreneurs at School\Local Activities\Medya\12283218_10153696689574593_1345135597_n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00174"/>
            <a:ext cx="8509060" cy="478634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6000">
        <p14:honeycomb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Kullanici\Desktop\ESİN\ERASMUS PLUS\Erasmus okullar\MERSİNBELENİİLKOKULU\Mini Entrepreneurs at School\Local Activities\Medya\IMG-20151123-WA000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571480"/>
            <a:ext cx="8572560" cy="593727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5000">
        <p14:honeycomb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Kullanici\Desktop\ESİN\ERASMUS PLUS\Erasmus okullar\MERSİNBELENİİLKOKULU\Mini Entrepreneurs at School\Local Activities\Medya\IMG-20151123-WA000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97194"/>
            <a:ext cx="8502177" cy="637663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5000">
        <p14:honeycomb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smtClean="0"/>
              <a:t>AYDIN RESMİ</a:t>
            </a:r>
            <a:endParaRPr lang="tr-TR" dirty="0"/>
          </a:p>
        </p:txBody>
      </p:sp>
      <p:pic>
        <p:nvPicPr>
          <p:cNvPr id="3075" name="Picture 3" descr="C:\Documents and Settings\user\Desktop\önemli\didi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8572527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4000">
        <p14:honeycomb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tr-TR" dirty="0" smtClean="0"/>
              <a:t>ECONOMY</a:t>
            </a:r>
            <a:br>
              <a:rPr lang="en-US" altLang="tr-TR" dirty="0" smtClean="0"/>
            </a:br>
            <a:r>
              <a:rPr lang="en-US" altLang="tr-TR" dirty="0" smtClean="0"/>
              <a:t>The major sources of income are agriculture and tourism.</a:t>
            </a:r>
            <a:br>
              <a:rPr lang="en-US" altLang="tr-TR" dirty="0" smtClean="0"/>
            </a:br>
            <a:endParaRPr lang="tr-T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4000">
        <p14:honeycomb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TOURISM</a:t>
            </a:r>
          </a:p>
          <a:p>
            <a:pPr marL="0" indent="0">
              <a:buNone/>
              <a:defRPr/>
            </a:pPr>
            <a:r>
              <a:rPr lang="en-US" dirty="0" smtClean="0"/>
              <a:t>The coastal towns of </a:t>
            </a:r>
            <a:r>
              <a:rPr lang="en-US" dirty="0" err="1" smtClean="0"/>
              <a:t>Didim</a:t>
            </a:r>
            <a:r>
              <a:rPr lang="en-US" dirty="0" smtClean="0"/>
              <a:t> and </a:t>
            </a:r>
            <a:r>
              <a:rPr lang="en-US" dirty="0" err="1" smtClean="0"/>
              <a:t>Kuşadası</a:t>
            </a:r>
            <a:r>
              <a:rPr lang="en-US" dirty="0" smtClean="0"/>
              <a:t> in </a:t>
            </a:r>
            <a:r>
              <a:rPr lang="tr-TR" dirty="0" smtClean="0"/>
              <a:t>      </a:t>
            </a:r>
            <a:r>
              <a:rPr lang="en-US" dirty="0" smtClean="0"/>
              <a:t>particular are tourist resorts. </a:t>
            </a:r>
            <a:r>
              <a:rPr lang="en-US" dirty="0" err="1" smtClean="0"/>
              <a:t>Kuşadası</a:t>
            </a:r>
            <a:r>
              <a:rPr lang="en-US" dirty="0" smtClean="0"/>
              <a:t> is near to the </a:t>
            </a:r>
            <a:r>
              <a:rPr lang="en-US" dirty="0" err="1" smtClean="0"/>
              <a:t>Dilek</a:t>
            </a:r>
            <a:r>
              <a:rPr lang="en-US" dirty="0" smtClean="0"/>
              <a:t> Peninsula - </a:t>
            </a:r>
            <a:r>
              <a:rPr lang="en-US" dirty="0" err="1" smtClean="0"/>
              <a:t>Büyük</a:t>
            </a:r>
            <a:r>
              <a:rPr lang="en-US" dirty="0" smtClean="0"/>
              <a:t> Menderes Delta National Park, while </a:t>
            </a:r>
            <a:r>
              <a:rPr lang="en-US" dirty="0" err="1" smtClean="0"/>
              <a:t>Didim</a:t>
            </a:r>
            <a:r>
              <a:rPr lang="en-US" dirty="0" smtClean="0"/>
              <a:t> has a temple of Apollo, beaches, and the ancient ruins of</a:t>
            </a:r>
            <a:r>
              <a:rPr lang="tr-TR" dirty="0" smtClean="0"/>
              <a:t> </a:t>
            </a:r>
            <a:r>
              <a:rPr lang="en-US" dirty="0" err="1" smtClean="0"/>
              <a:t>Miletos</a:t>
            </a:r>
            <a:r>
              <a:rPr lang="en-US" dirty="0" smtClean="0"/>
              <a:t> nearby. The province contains archeological sites, including the ancient </a:t>
            </a:r>
            <a:r>
              <a:rPr lang="en-US" dirty="0" err="1" smtClean="0"/>
              <a:t>Carian</a:t>
            </a:r>
            <a:r>
              <a:rPr lang="en-US" dirty="0" smtClean="0"/>
              <a:t> cities of </a:t>
            </a:r>
            <a:r>
              <a:rPr lang="en-US" dirty="0" err="1" smtClean="0"/>
              <a:t>Alinda</a:t>
            </a:r>
            <a:r>
              <a:rPr lang="en-US" dirty="0" smtClean="0"/>
              <a:t> and </a:t>
            </a:r>
            <a:r>
              <a:rPr lang="en-US" dirty="0" err="1" smtClean="0"/>
              <a:t>Alabanda</a:t>
            </a:r>
            <a:r>
              <a:rPr lang="en-US" dirty="0" smtClean="0"/>
              <a:t>.</a:t>
            </a:r>
          </a:p>
          <a:p>
            <a:endParaRPr lang="tr-T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2000">
        <p14:honeycomb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önemli\efes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92" y="142852"/>
            <a:ext cx="8664950" cy="671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4000">
        <p14:honeycomb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kul sunum son">
  <a:themeElements>
    <a:clrScheme name="Cumba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Cumba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umba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okul sunum son</Template>
  <TotalTime>2</TotalTime>
  <Words>483</Words>
  <Application>Microsoft Office PowerPoint</Application>
  <PresentationFormat>Ekran Gösterisi (4:3)</PresentationFormat>
  <Paragraphs>42</Paragraphs>
  <Slides>57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57</vt:i4>
      </vt:variant>
    </vt:vector>
  </HeadingPairs>
  <TitlesOfParts>
    <vt:vector size="58" baseType="lpstr">
      <vt:lpstr>okul sunum son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Our teachers </vt:lpstr>
      <vt:lpstr>Our project team </vt:lpstr>
      <vt:lpstr>The activities we have done so far! </vt:lpstr>
      <vt:lpstr>PowerPoint Sunusu</vt:lpstr>
      <vt:lpstr>PowerPoint Sunusu</vt:lpstr>
      <vt:lpstr>Hello day!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Turkish Coffee</vt:lpstr>
      <vt:lpstr>We dont enter our houses wıth shoes</vt:lpstr>
      <vt:lpstr>We kiss our elder people’s hand and put ıt our forehead</vt:lpstr>
      <vt:lpstr>PowerPoint Sunusu</vt:lpstr>
      <vt:lpstr>PowerPoint Sunusu</vt:lpstr>
      <vt:lpstr>We visited local mini enterprises </vt:lpstr>
      <vt:lpstr>PowerPoint Sunusu</vt:lpstr>
      <vt:lpstr>PowerPoint Sunusu</vt:lpstr>
      <vt:lpstr>PowerPoint Sunusu</vt:lpstr>
      <vt:lpstr>PowerPoint Sunusu</vt:lpstr>
      <vt:lpstr>media 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Selim</dc:creator>
  <cp:lastModifiedBy>Selim</cp:lastModifiedBy>
  <cp:revision>1</cp:revision>
  <dcterms:created xsi:type="dcterms:W3CDTF">2016-02-09T18:30:56Z</dcterms:created>
  <dcterms:modified xsi:type="dcterms:W3CDTF">2016-02-09T18:33:55Z</dcterms:modified>
</cp:coreProperties>
</file>