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  <p:sldMasterId id="2147483816" r:id="rId15"/>
    <p:sldMasterId id="2147483828" r:id="rId16"/>
    <p:sldMasterId id="2147483840" r:id="rId17"/>
    <p:sldMasterId id="2147483852" r:id="rId18"/>
  </p:sldMasterIdLst>
  <p:notesMasterIdLst>
    <p:notesMasterId r:id="rId38"/>
  </p:notesMasterIdLst>
  <p:sldIdLst>
    <p:sldId id="257" r:id="rId19"/>
    <p:sldId id="260" r:id="rId20"/>
    <p:sldId id="259" r:id="rId21"/>
    <p:sldId id="265" r:id="rId22"/>
    <p:sldId id="262" r:id="rId23"/>
    <p:sldId id="263" r:id="rId24"/>
    <p:sldId id="264" r:id="rId25"/>
    <p:sldId id="261" r:id="rId26"/>
    <p:sldId id="273" r:id="rId27"/>
    <p:sldId id="278" r:id="rId28"/>
    <p:sldId id="279" r:id="rId29"/>
    <p:sldId id="266" r:id="rId30"/>
    <p:sldId id="268" r:id="rId31"/>
    <p:sldId id="269" r:id="rId32"/>
    <p:sldId id="270" r:id="rId33"/>
    <p:sldId id="272" r:id="rId34"/>
    <p:sldId id="275" r:id="rId35"/>
    <p:sldId id="276" r:id="rId36"/>
    <p:sldId id="280" r:id="rId37"/>
  </p:sldIdLst>
  <p:sldSz cx="9144000" cy="6858000" type="screen4x3"/>
  <p:notesSz cx="6858000" cy="9144000"/>
  <p:defaultTextStyle>
    <a:defPPr>
      <a:defRPr lang="pt-PT"/>
    </a:defPPr>
    <a:lvl1pPr marL="0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0375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0758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1137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01520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51900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02262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52642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03026" algn="l" defTabSz="9007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presProps" Target="presProps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7F87D-5087-49EA-8ADB-1F4210DC1390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7638E-6A8F-4127-8C51-D453F0E21E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06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0375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0758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1137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1520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51900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2262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52642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3026" algn="l" defTabSz="900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1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2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2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073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466608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0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0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0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0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0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818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112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71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01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02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03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04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0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06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07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0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086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84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78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110" indent="0">
              <a:buNone/>
              <a:defRPr sz="1800" b="1"/>
            </a:lvl2pPr>
            <a:lvl3pPr marL="820210" indent="0">
              <a:buNone/>
              <a:defRPr sz="1600" b="1"/>
            </a:lvl3pPr>
            <a:lvl4pPr marL="1230340" indent="0">
              <a:buNone/>
              <a:defRPr sz="1500" b="1"/>
            </a:lvl4pPr>
            <a:lvl5pPr marL="1640432" indent="0">
              <a:buNone/>
              <a:defRPr sz="1500" b="1"/>
            </a:lvl5pPr>
            <a:lvl6pPr marL="2050527" indent="0">
              <a:buNone/>
              <a:defRPr sz="1500" b="1"/>
            </a:lvl6pPr>
            <a:lvl7pPr marL="2460654" indent="0">
              <a:buNone/>
              <a:defRPr sz="1500" b="1"/>
            </a:lvl7pPr>
            <a:lvl8pPr marL="2870757" indent="0">
              <a:buNone/>
              <a:defRPr sz="1500" b="1"/>
            </a:lvl8pPr>
            <a:lvl9pPr marL="32808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110" indent="0">
              <a:buNone/>
              <a:defRPr sz="1800" b="1"/>
            </a:lvl2pPr>
            <a:lvl3pPr marL="820210" indent="0">
              <a:buNone/>
              <a:defRPr sz="1600" b="1"/>
            </a:lvl3pPr>
            <a:lvl4pPr marL="1230340" indent="0">
              <a:buNone/>
              <a:defRPr sz="1500" b="1"/>
            </a:lvl4pPr>
            <a:lvl5pPr marL="1640432" indent="0">
              <a:buNone/>
              <a:defRPr sz="1500" b="1"/>
            </a:lvl5pPr>
            <a:lvl6pPr marL="2050527" indent="0">
              <a:buNone/>
              <a:defRPr sz="1500" b="1"/>
            </a:lvl6pPr>
            <a:lvl7pPr marL="2460654" indent="0">
              <a:buNone/>
              <a:defRPr sz="1500" b="1"/>
            </a:lvl7pPr>
            <a:lvl8pPr marL="2870757" indent="0">
              <a:buNone/>
              <a:defRPr sz="1500" b="1"/>
            </a:lvl8pPr>
            <a:lvl9pPr marL="32808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86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35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960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99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0110" indent="0">
              <a:buNone/>
              <a:defRPr sz="1100"/>
            </a:lvl2pPr>
            <a:lvl3pPr marL="820210" indent="0">
              <a:buNone/>
              <a:defRPr sz="900"/>
            </a:lvl3pPr>
            <a:lvl4pPr marL="1230340" indent="0">
              <a:buNone/>
              <a:defRPr sz="800"/>
            </a:lvl4pPr>
            <a:lvl5pPr marL="1640432" indent="0">
              <a:buNone/>
              <a:defRPr sz="800"/>
            </a:lvl5pPr>
            <a:lvl6pPr marL="2050527" indent="0">
              <a:buNone/>
              <a:defRPr sz="800"/>
            </a:lvl6pPr>
            <a:lvl7pPr marL="2460654" indent="0">
              <a:buNone/>
              <a:defRPr sz="800"/>
            </a:lvl7pPr>
            <a:lvl8pPr marL="2870757" indent="0">
              <a:buNone/>
              <a:defRPr sz="800"/>
            </a:lvl8pPr>
            <a:lvl9pPr marL="328086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55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0110" indent="0">
              <a:buNone/>
              <a:defRPr sz="2500"/>
            </a:lvl2pPr>
            <a:lvl3pPr marL="820210" indent="0">
              <a:buNone/>
              <a:defRPr sz="2200"/>
            </a:lvl3pPr>
            <a:lvl4pPr marL="1230340" indent="0">
              <a:buNone/>
              <a:defRPr sz="1800"/>
            </a:lvl4pPr>
            <a:lvl5pPr marL="1640432" indent="0">
              <a:buNone/>
              <a:defRPr sz="1800"/>
            </a:lvl5pPr>
            <a:lvl6pPr marL="2050527" indent="0">
              <a:buNone/>
              <a:defRPr sz="1800"/>
            </a:lvl6pPr>
            <a:lvl7pPr marL="2460654" indent="0">
              <a:buNone/>
              <a:defRPr sz="1800"/>
            </a:lvl7pPr>
            <a:lvl8pPr marL="2870757" indent="0">
              <a:buNone/>
              <a:defRPr sz="1800"/>
            </a:lvl8pPr>
            <a:lvl9pPr marL="3280864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0110" indent="0">
              <a:buNone/>
              <a:defRPr sz="1100"/>
            </a:lvl2pPr>
            <a:lvl3pPr marL="820210" indent="0">
              <a:buNone/>
              <a:defRPr sz="900"/>
            </a:lvl3pPr>
            <a:lvl4pPr marL="1230340" indent="0">
              <a:buNone/>
              <a:defRPr sz="800"/>
            </a:lvl4pPr>
            <a:lvl5pPr marL="1640432" indent="0">
              <a:buNone/>
              <a:defRPr sz="800"/>
            </a:lvl5pPr>
            <a:lvl6pPr marL="2050527" indent="0">
              <a:buNone/>
              <a:defRPr sz="800"/>
            </a:lvl6pPr>
            <a:lvl7pPr marL="2460654" indent="0">
              <a:buNone/>
              <a:defRPr sz="800"/>
            </a:lvl7pPr>
            <a:lvl8pPr marL="2870757" indent="0">
              <a:buNone/>
              <a:defRPr sz="800"/>
            </a:lvl8pPr>
            <a:lvl9pPr marL="328086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522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26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783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783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03291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835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0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1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2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2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3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4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09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99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61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0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1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16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21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26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32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37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42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427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10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68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533" indent="0">
              <a:buNone/>
              <a:defRPr sz="1800" b="1"/>
            </a:lvl2pPr>
            <a:lvl3pPr marL="821061" indent="0">
              <a:buNone/>
              <a:defRPr sz="1600" b="1"/>
            </a:lvl3pPr>
            <a:lvl4pPr marL="1231610" indent="0">
              <a:buNone/>
              <a:defRPr sz="1500" b="1"/>
            </a:lvl4pPr>
            <a:lvl5pPr marL="1642133" indent="0">
              <a:buNone/>
              <a:defRPr sz="1500" b="1"/>
            </a:lvl5pPr>
            <a:lvl6pPr marL="2052654" indent="0">
              <a:buNone/>
              <a:defRPr sz="1500" b="1"/>
            </a:lvl6pPr>
            <a:lvl7pPr marL="2463205" indent="0">
              <a:buNone/>
              <a:defRPr sz="1500" b="1"/>
            </a:lvl7pPr>
            <a:lvl8pPr marL="2873737" indent="0">
              <a:buNone/>
              <a:defRPr sz="1500" b="1"/>
            </a:lvl8pPr>
            <a:lvl9pPr marL="328426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533" indent="0">
              <a:buNone/>
              <a:defRPr sz="1800" b="1"/>
            </a:lvl2pPr>
            <a:lvl3pPr marL="821061" indent="0">
              <a:buNone/>
              <a:defRPr sz="1600" b="1"/>
            </a:lvl3pPr>
            <a:lvl4pPr marL="1231610" indent="0">
              <a:buNone/>
              <a:defRPr sz="1500" b="1"/>
            </a:lvl4pPr>
            <a:lvl5pPr marL="1642133" indent="0">
              <a:buNone/>
              <a:defRPr sz="1500" b="1"/>
            </a:lvl5pPr>
            <a:lvl6pPr marL="2052654" indent="0">
              <a:buNone/>
              <a:defRPr sz="1500" b="1"/>
            </a:lvl6pPr>
            <a:lvl7pPr marL="2463205" indent="0">
              <a:buNone/>
              <a:defRPr sz="1500" b="1"/>
            </a:lvl7pPr>
            <a:lvl8pPr marL="2873737" indent="0">
              <a:buNone/>
              <a:defRPr sz="1500" b="1"/>
            </a:lvl8pPr>
            <a:lvl9pPr marL="328426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16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42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9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89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0533" indent="0">
              <a:buNone/>
              <a:defRPr sz="1100"/>
            </a:lvl2pPr>
            <a:lvl3pPr marL="821061" indent="0">
              <a:buNone/>
              <a:defRPr sz="900"/>
            </a:lvl3pPr>
            <a:lvl4pPr marL="1231610" indent="0">
              <a:buNone/>
              <a:defRPr sz="800"/>
            </a:lvl4pPr>
            <a:lvl5pPr marL="1642133" indent="0">
              <a:buNone/>
              <a:defRPr sz="800"/>
            </a:lvl5pPr>
            <a:lvl6pPr marL="2052654" indent="0">
              <a:buNone/>
              <a:defRPr sz="800"/>
            </a:lvl6pPr>
            <a:lvl7pPr marL="2463205" indent="0">
              <a:buNone/>
              <a:defRPr sz="800"/>
            </a:lvl7pPr>
            <a:lvl8pPr marL="2873737" indent="0">
              <a:buNone/>
              <a:defRPr sz="800"/>
            </a:lvl8pPr>
            <a:lvl9pPr marL="328426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00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0533" indent="0">
              <a:buNone/>
              <a:defRPr sz="2500"/>
            </a:lvl2pPr>
            <a:lvl3pPr marL="821061" indent="0">
              <a:buNone/>
              <a:defRPr sz="2200"/>
            </a:lvl3pPr>
            <a:lvl4pPr marL="1231610" indent="0">
              <a:buNone/>
              <a:defRPr sz="1800"/>
            </a:lvl4pPr>
            <a:lvl5pPr marL="1642133" indent="0">
              <a:buNone/>
              <a:defRPr sz="1800"/>
            </a:lvl5pPr>
            <a:lvl6pPr marL="2052654" indent="0">
              <a:buNone/>
              <a:defRPr sz="1800"/>
            </a:lvl6pPr>
            <a:lvl7pPr marL="2463205" indent="0">
              <a:buNone/>
              <a:defRPr sz="1800"/>
            </a:lvl7pPr>
            <a:lvl8pPr marL="2873737" indent="0">
              <a:buNone/>
              <a:defRPr sz="1800"/>
            </a:lvl8pPr>
            <a:lvl9pPr marL="3284267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0533" indent="0">
              <a:buNone/>
              <a:defRPr sz="1100"/>
            </a:lvl2pPr>
            <a:lvl3pPr marL="821061" indent="0">
              <a:buNone/>
              <a:defRPr sz="900"/>
            </a:lvl3pPr>
            <a:lvl4pPr marL="1231610" indent="0">
              <a:buNone/>
              <a:defRPr sz="800"/>
            </a:lvl4pPr>
            <a:lvl5pPr marL="1642133" indent="0">
              <a:buNone/>
              <a:defRPr sz="800"/>
            </a:lvl5pPr>
            <a:lvl6pPr marL="2052654" indent="0">
              <a:buNone/>
              <a:defRPr sz="800"/>
            </a:lvl6pPr>
            <a:lvl7pPr marL="2463205" indent="0">
              <a:buNone/>
              <a:defRPr sz="800"/>
            </a:lvl7pPr>
            <a:lvl8pPr marL="2873737" indent="0">
              <a:buNone/>
              <a:defRPr sz="800"/>
            </a:lvl8pPr>
            <a:lvl9pPr marL="328426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985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7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5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1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9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091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372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34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1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3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4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4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8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482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0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5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1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1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30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4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49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6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70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80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31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670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5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000" indent="0">
              <a:buNone/>
              <a:defRPr sz="1800" b="1"/>
            </a:lvl2pPr>
            <a:lvl3pPr marL="821997" indent="0">
              <a:buNone/>
              <a:defRPr sz="1600" b="1"/>
            </a:lvl3pPr>
            <a:lvl4pPr marL="1233010" indent="0">
              <a:buNone/>
              <a:defRPr sz="1500" b="1"/>
            </a:lvl4pPr>
            <a:lvl5pPr marL="1644006" indent="0">
              <a:buNone/>
              <a:defRPr sz="1500" b="1"/>
            </a:lvl5pPr>
            <a:lvl6pPr marL="2054997" indent="0">
              <a:buNone/>
              <a:defRPr sz="1500" b="1"/>
            </a:lvl6pPr>
            <a:lvl7pPr marL="2466014" indent="0">
              <a:buNone/>
              <a:defRPr sz="1500" b="1"/>
            </a:lvl7pPr>
            <a:lvl8pPr marL="2877015" indent="0">
              <a:buNone/>
              <a:defRPr sz="1500" b="1"/>
            </a:lvl8pPr>
            <a:lvl9pPr marL="328801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000" indent="0">
              <a:buNone/>
              <a:defRPr sz="1800" b="1"/>
            </a:lvl2pPr>
            <a:lvl3pPr marL="821997" indent="0">
              <a:buNone/>
              <a:defRPr sz="1600" b="1"/>
            </a:lvl3pPr>
            <a:lvl4pPr marL="1233010" indent="0">
              <a:buNone/>
              <a:defRPr sz="1500" b="1"/>
            </a:lvl4pPr>
            <a:lvl5pPr marL="1644006" indent="0">
              <a:buNone/>
              <a:defRPr sz="1500" b="1"/>
            </a:lvl5pPr>
            <a:lvl6pPr marL="2054997" indent="0">
              <a:buNone/>
              <a:defRPr sz="1500" b="1"/>
            </a:lvl6pPr>
            <a:lvl7pPr marL="2466014" indent="0">
              <a:buNone/>
              <a:defRPr sz="1500" b="1"/>
            </a:lvl7pPr>
            <a:lvl8pPr marL="2877015" indent="0">
              <a:buNone/>
              <a:defRPr sz="1500" b="1"/>
            </a:lvl8pPr>
            <a:lvl9pPr marL="328801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733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977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603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7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1000" indent="0">
              <a:buNone/>
              <a:defRPr sz="1100"/>
            </a:lvl2pPr>
            <a:lvl3pPr marL="821997" indent="0">
              <a:buNone/>
              <a:defRPr sz="900"/>
            </a:lvl3pPr>
            <a:lvl4pPr marL="1233010" indent="0">
              <a:buNone/>
              <a:defRPr sz="800"/>
            </a:lvl4pPr>
            <a:lvl5pPr marL="1644006" indent="0">
              <a:buNone/>
              <a:defRPr sz="800"/>
            </a:lvl5pPr>
            <a:lvl6pPr marL="2054997" indent="0">
              <a:buNone/>
              <a:defRPr sz="800"/>
            </a:lvl6pPr>
            <a:lvl7pPr marL="2466014" indent="0">
              <a:buNone/>
              <a:defRPr sz="800"/>
            </a:lvl7pPr>
            <a:lvl8pPr marL="2877015" indent="0">
              <a:buNone/>
              <a:defRPr sz="800"/>
            </a:lvl8pPr>
            <a:lvl9pPr marL="328801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152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313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1000" indent="0">
              <a:buNone/>
              <a:defRPr sz="2500"/>
            </a:lvl2pPr>
            <a:lvl3pPr marL="821997" indent="0">
              <a:buNone/>
              <a:defRPr sz="2200"/>
            </a:lvl3pPr>
            <a:lvl4pPr marL="1233010" indent="0">
              <a:buNone/>
              <a:defRPr sz="1800"/>
            </a:lvl4pPr>
            <a:lvl5pPr marL="1644006" indent="0">
              <a:buNone/>
              <a:defRPr sz="1800"/>
            </a:lvl5pPr>
            <a:lvl6pPr marL="2054997" indent="0">
              <a:buNone/>
              <a:defRPr sz="1800"/>
            </a:lvl6pPr>
            <a:lvl7pPr marL="2466014" indent="0">
              <a:buNone/>
              <a:defRPr sz="1800"/>
            </a:lvl7pPr>
            <a:lvl8pPr marL="2877015" indent="0">
              <a:buNone/>
              <a:defRPr sz="1800"/>
            </a:lvl8pPr>
            <a:lvl9pPr marL="3288017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1000" indent="0">
              <a:buNone/>
              <a:defRPr sz="1100"/>
            </a:lvl2pPr>
            <a:lvl3pPr marL="821997" indent="0">
              <a:buNone/>
              <a:defRPr sz="900"/>
            </a:lvl3pPr>
            <a:lvl4pPr marL="1233010" indent="0">
              <a:buNone/>
              <a:defRPr sz="800"/>
            </a:lvl4pPr>
            <a:lvl5pPr marL="1644006" indent="0">
              <a:buNone/>
              <a:defRPr sz="800"/>
            </a:lvl5pPr>
            <a:lvl6pPr marL="2054997" indent="0">
              <a:buNone/>
              <a:defRPr sz="800"/>
            </a:lvl6pPr>
            <a:lvl7pPr marL="2466014" indent="0">
              <a:buNone/>
              <a:defRPr sz="800"/>
            </a:lvl7pPr>
            <a:lvl8pPr marL="2877015" indent="0">
              <a:buNone/>
              <a:defRPr sz="800"/>
            </a:lvl8pPr>
            <a:lvl9pPr marL="328801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98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654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227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3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9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2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84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16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38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1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30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45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60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75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9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805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921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40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51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45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512" indent="0">
              <a:buNone/>
              <a:defRPr sz="1800" b="1"/>
            </a:lvl2pPr>
            <a:lvl3pPr marL="823023" indent="0">
              <a:buNone/>
              <a:defRPr sz="1600" b="1"/>
            </a:lvl3pPr>
            <a:lvl4pPr marL="1234546" indent="0">
              <a:buNone/>
              <a:defRPr sz="1500" b="1"/>
            </a:lvl4pPr>
            <a:lvl5pPr marL="1646055" indent="0">
              <a:buNone/>
              <a:defRPr sz="1500" b="1"/>
            </a:lvl5pPr>
            <a:lvl6pPr marL="2057554" indent="0">
              <a:buNone/>
              <a:defRPr sz="1500" b="1"/>
            </a:lvl6pPr>
            <a:lvl7pPr marL="2469083" indent="0">
              <a:buNone/>
              <a:defRPr sz="1500" b="1"/>
            </a:lvl7pPr>
            <a:lvl8pPr marL="2880595" indent="0">
              <a:buNone/>
              <a:defRPr sz="1500" b="1"/>
            </a:lvl8pPr>
            <a:lvl9pPr marL="329211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512" indent="0">
              <a:buNone/>
              <a:defRPr sz="1800" b="1"/>
            </a:lvl2pPr>
            <a:lvl3pPr marL="823023" indent="0">
              <a:buNone/>
              <a:defRPr sz="1600" b="1"/>
            </a:lvl3pPr>
            <a:lvl4pPr marL="1234546" indent="0">
              <a:buNone/>
              <a:defRPr sz="1500" b="1"/>
            </a:lvl4pPr>
            <a:lvl5pPr marL="1646055" indent="0">
              <a:buNone/>
              <a:defRPr sz="1500" b="1"/>
            </a:lvl5pPr>
            <a:lvl6pPr marL="2057554" indent="0">
              <a:buNone/>
              <a:defRPr sz="1500" b="1"/>
            </a:lvl6pPr>
            <a:lvl7pPr marL="2469083" indent="0">
              <a:buNone/>
              <a:defRPr sz="1500" b="1"/>
            </a:lvl7pPr>
            <a:lvl8pPr marL="2880595" indent="0">
              <a:buNone/>
              <a:defRPr sz="1500" b="1"/>
            </a:lvl8pPr>
            <a:lvl9pPr marL="329211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002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37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35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7008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0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56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41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26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12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97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83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62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66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1512" indent="0">
              <a:buNone/>
              <a:defRPr sz="1100"/>
            </a:lvl2pPr>
            <a:lvl3pPr marL="823023" indent="0">
              <a:buNone/>
              <a:defRPr sz="900"/>
            </a:lvl3pPr>
            <a:lvl4pPr marL="1234546" indent="0">
              <a:buNone/>
              <a:defRPr sz="800"/>
            </a:lvl4pPr>
            <a:lvl5pPr marL="1646055" indent="0">
              <a:buNone/>
              <a:defRPr sz="800"/>
            </a:lvl5pPr>
            <a:lvl6pPr marL="2057554" indent="0">
              <a:buNone/>
              <a:defRPr sz="800"/>
            </a:lvl6pPr>
            <a:lvl7pPr marL="2469083" indent="0">
              <a:buNone/>
              <a:defRPr sz="800"/>
            </a:lvl7pPr>
            <a:lvl8pPr marL="2880595" indent="0">
              <a:buNone/>
              <a:defRPr sz="800"/>
            </a:lvl8pPr>
            <a:lvl9pPr marL="329211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74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1512" indent="0">
              <a:buNone/>
              <a:defRPr sz="2500"/>
            </a:lvl2pPr>
            <a:lvl3pPr marL="823023" indent="0">
              <a:buNone/>
              <a:defRPr sz="2200"/>
            </a:lvl3pPr>
            <a:lvl4pPr marL="1234546" indent="0">
              <a:buNone/>
              <a:defRPr sz="1800"/>
            </a:lvl4pPr>
            <a:lvl5pPr marL="1646055" indent="0">
              <a:buNone/>
              <a:defRPr sz="1800"/>
            </a:lvl5pPr>
            <a:lvl6pPr marL="2057554" indent="0">
              <a:buNone/>
              <a:defRPr sz="1800"/>
            </a:lvl6pPr>
            <a:lvl7pPr marL="2469083" indent="0">
              <a:buNone/>
              <a:defRPr sz="1800"/>
            </a:lvl7pPr>
            <a:lvl8pPr marL="2880595" indent="0">
              <a:buNone/>
              <a:defRPr sz="1800"/>
            </a:lvl8pPr>
            <a:lvl9pPr marL="3292114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1512" indent="0">
              <a:buNone/>
              <a:defRPr sz="1100"/>
            </a:lvl2pPr>
            <a:lvl3pPr marL="823023" indent="0">
              <a:buNone/>
              <a:defRPr sz="900"/>
            </a:lvl3pPr>
            <a:lvl4pPr marL="1234546" indent="0">
              <a:buNone/>
              <a:defRPr sz="800"/>
            </a:lvl4pPr>
            <a:lvl5pPr marL="1646055" indent="0">
              <a:buNone/>
              <a:defRPr sz="800"/>
            </a:lvl5pPr>
            <a:lvl6pPr marL="2057554" indent="0">
              <a:buNone/>
              <a:defRPr sz="800"/>
            </a:lvl6pPr>
            <a:lvl7pPr marL="2469083" indent="0">
              <a:buNone/>
              <a:defRPr sz="800"/>
            </a:lvl7pPr>
            <a:lvl8pPr marL="2880595" indent="0">
              <a:buNone/>
              <a:defRPr sz="800"/>
            </a:lvl8pPr>
            <a:lvl9pPr marL="329211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23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492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89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8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2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4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021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244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2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41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62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82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03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24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844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965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053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627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3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068" indent="0">
              <a:buNone/>
              <a:defRPr sz="1800" b="1"/>
            </a:lvl2pPr>
            <a:lvl3pPr marL="824134" indent="0">
              <a:buNone/>
              <a:defRPr sz="1600" b="1"/>
            </a:lvl3pPr>
            <a:lvl4pPr marL="1236210" indent="0">
              <a:buNone/>
              <a:defRPr sz="1500" b="1"/>
            </a:lvl4pPr>
            <a:lvl5pPr marL="1648277" indent="0">
              <a:buNone/>
              <a:defRPr sz="1500" b="1"/>
            </a:lvl5pPr>
            <a:lvl6pPr marL="2060332" indent="0">
              <a:buNone/>
              <a:defRPr sz="1500" b="1"/>
            </a:lvl6pPr>
            <a:lvl7pPr marL="2472413" indent="0">
              <a:buNone/>
              <a:defRPr sz="1500" b="1"/>
            </a:lvl7pPr>
            <a:lvl8pPr marL="2884481" indent="0">
              <a:buNone/>
              <a:defRPr sz="1500" b="1"/>
            </a:lvl8pPr>
            <a:lvl9pPr marL="329656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068" indent="0">
              <a:buNone/>
              <a:defRPr sz="1800" b="1"/>
            </a:lvl2pPr>
            <a:lvl3pPr marL="824134" indent="0">
              <a:buNone/>
              <a:defRPr sz="1600" b="1"/>
            </a:lvl3pPr>
            <a:lvl4pPr marL="1236210" indent="0">
              <a:buNone/>
              <a:defRPr sz="1500" b="1"/>
            </a:lvl4pPr>
            <a:lvl5pPr marL="1648277" indent="0">
              <a:buNone/>
              <a:defRPr sz="1500" b="1"/>
            </a:lvl5pPr>
            <a:lvl6pPr marL="2060332" indent="0">
              <a:buNone/>
              <a:defRPr sz="1500" b="1"/>
            </a:lvl6pPr>
            <a:lvl7pPr marL="2472413" indent="0">
              <a:buNone/>
              <a:defRPr sz="1500" b="1"/>
            </a:lvl7pPr>
            <a:lvl8pPr marL="2884481" indent="0">
              <a:buNone/>
              <a:defRPr sz="1500" b="1"/>
            </a:lvl8pPr>
            <a:lvl9pPr marL="329656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1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909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162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5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2068" indent="0">
              <a:buNone/>
              <a:defRPr sz="1100"/>
            </a:lvl2pPr>
            <a:lvl3pPr marL="824134" indent="0">
              <a:buNone/>
              <a:defRPr sz="900"/>
            </a:lvl3pPr>
            <a:lvl4pPr marL="1236210" indent="0">
              <a:buNone/>
              <a:defRPr sz="800"/>
            </a:lvl4pPr>
            <a:lvl5pPr marL="1648277" indent="0">
              <a:buNone/>
              <a:defRPr sz="800"/>
            </a:lvl5pPr>
            <a:lvl6pPr marL="2060332" indent="0">
              <a:buNone/>
              <a:defRPr sz="800"/>
            </a:lvl6pPr>
            <a:lvl7pPr marL="2472413" indent="0">
              <a:buNone/>
              <a:defRPr sz="800"/>
            </a:lvl7pPr>
            <a:lvl8pPr marL="2884481" indent="0">
              <a:buNone/>
              <a:defRPr sz="800"/>
            </a:lvl8pPr>
            <a:lvl9pPr marL="329656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5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2068" indent="0">
              <a:buNone/>
              <a:defRPr sz="2500"/>
            </a:lvl2pPr>
            <a:lvl3pPr marL="824134" indent="0">
              <a:buNone/>
              <a:defRPr sz="2200"/>
            </a:lvl3pPr>
            <a:lvl4pPr marL="1236210" indent="0">
              <a:buNone/>
              <a:defRPr sz="1800"/>
            </a:lvl4pPr>
            <a:lvl5pPr marL="1648277" indent="0">
              <a:buNone/>
              <a:defRPr sz="1800"/>
            </a:lvl5pPr>
            <a:lvl6pPr marL="2060332" indent="0">
              <a:buNone/>
              <a:defRPr sz="1800"/>
            </a:lvl6pPr>
            <a:lvl7pPr marL="2472413" indent="0">
              <a:buNone/>
              <a:defRPr sz="1800"/>
            </a:lvl7pPr>
            <a:lvl8pPr marL="2884481" indent="0">
              <a:buNone/>
              <a:defRPr sz="1800"/>
            </a:lvl8pPr>
            <a:lvl9pPr marL="3296560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2068" indent="0">
              <a:buNone/>
              <a:defRPr sz="1100"/>
            </a:lvl2pPr>
            <a:lvl3pPr marL="824134" indent="0">
              <a:buNone/>
              <a:defRPr sz="900"/>
            </a:lvl3pPr>
            <a:lvl4pPr marL="1236210" indent="0">
              <a:buNone/>
              <a:defRPr sz="800"/>
            </a:lvl4pPr>
            <a:lvl5pPr marL="1648277" indent="0">
              <a:buNone/>
              <a:defRPr sz="800"/>
            </a:lvl5pPr>
            <a:lvl6pPr marL="2060332" indent="0">
              <a:buNone/>
              <a:defRPr sz="800"/>
            </a:lvl6pPr>
            <a:lvl7pPr marL="2472413" indent="0">
              <a:buNone/>
              <a:defRPr sz="800"/>
            </a:lvl7pPr>
            <a:lvl8pPr marL="2884481" indent="0">
              <a:buNone/>
              <a:defRPr sz="800"/>
            </a:lvl8pPr>
            <a:lvl9pPr marL="329656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36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93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972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0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3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6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1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304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37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11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6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3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06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3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60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886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13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32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82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18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667" indent="0">
              <a:buNone/>
              <a:defRPr sz="1800" b="1"/>
            </a:lvl2pPr>
            <a:lvl3pPr marL="825331" indent="0">
              <a:buNone/>
              <a:defRPr sz="1600" b="1"/>
            </a:lvl3pPr>
            <a:lvl4pPr marL="1238004" indent="0">
              <a:buNone/>
              <a:defRPr sz="1500" b="1"/>
            </a:lvl4pPr>
            <a:lvl5pPr marL="1650671" indent="0">
              <a:buNone/>
              <a:defRPr sz="1500" b="1"/>
            </a:lvl5pPr>
            <a:lvl6pPr marL="2063325" indent="0">
              <a:buNone/>
              <a:defRPr sz="1500" b="1"/>
            </a:lvl6pPr>
            <a:lvl7pPr marL="2476003" indent="0">
              <a:buNone/>
              <a:defRPr sz="1500" b="1"/>
            </a:lvl7pPr>
            <a:lvl8pPr marL="2888672" indent="0">
              <a:buNone/>
              <a:defRPr sz="1500" b="1"/>
            </a:lvl8pPr>
            <a:lvl9pPr marL="330134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667" indent="0">
              <a:buNone/>
              <a:defRPr sz="1800" b="1"/>
            </a:lvl2pPr>
            <a:lvl3pPr marL="825331" indent="0">
              <a:buNone/>
              <a:defRPr sz="1600" b="1"/>
            </a:lvl3pPr>
            <a:lvl4pPr marL="1238004" indent="0">
              <a:buNone/>
              <a:defRPr sz="1500" b="1"/>
            </a:lvl4pPr>
            <a:lvl5pPr marL="1650671" indent="0">
              <a:buNone/>
              <a:defRPr sz="1500" b="1"/>
            </a:lvl5pPr>
            <a:lvl6pPr marL="2063325" indent="0">
              <a:buNone/>
              <a:defRPr sz="1500" b="1"/>
            </a:lvl6pPr>
            <a:lvl7pPr marL="2476003" indent="0">
              <a:buNone/>
              <a:defRPr sz="1500" b="1"/>
            </a:lvl7pPr>
            <a:lvl8pPr marL="2888672" indent="0">
              <a:buNone/>
              <a:defRPr sz="1500" b="1"/>
            </a:lvl8pPr>
            <a:lvl9pPr marL="330134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925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215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543" indent="0">
              <a:buNone/>
              <a:defRPr sz="1800" b="1"/>
            </a:lvl2pPr>
            <a:lvl3pPr marL="817071" indent="0">
              <a:buNone/>
              <a:defRPr sz="1600" b="1"/>
            </a:lvl3pPr>
            <a:lvl4pPr marL="1225641" indent="0">
              <a:buNone/>
              <a:defRPr sz="1500" b="1"/>
            </a:lvl4pPr>
            <a:lvl5pPr marL="1634154" indent="0">
              <a:buNone/>
              <a:defRPr sz="1500" b="1"/>
            </a:lvl5pPr>
            <a:lvl6pPr marL="2042678" indent="0">
              <a:buNone/>
              <a:defRPr sz="1500" b="1"/>
            </a:lvl6pPr>
            <a:lvl7pPr marL="2451242" indent="0">
              <a:buNone/>
              <a:defRPr sz="1500" b="1"/>
            </a:lvl7pPr>
            <a:lvl8pPr marL="2859762" indent="0">
              <a:buNone/>
              <a:defRPr sz="1500" b="1"/>
            </a:lvl8pPr>
            <a:lvl9pPr marL="326830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543" indent="0">
              <a:buNone/>
              <a:defRPr sz="1800" b="1"/>
            </a:lvl2pPr>
            <a:lvl3pPr marL="817071" indent="0">
              <a:buNone/>
              <a:defRPr sz="1600" b="1"/>
            </a:lvl3pPr>
            <a:lvl4pPr marL="1225641" indent="0">
              <a:buNone/>
              <a:defRPr sz="1500" b="1"/>
            </a:lvl4pPr>
            <a:lvl5pPr marL="1634154" indent="0">
              <a:buNone/>
              <a:defRPr sz="1500" b="1"/>
            </a:lvl5pPr>
            <a:lvl6pPr marL="2042678" indent="0">
              <a:buNone/>
              <a:defRPr sz="1500" b="1"/>
            </a:lvl6pPr>
            <a:lvl7pPr marL="2451242" indent="0">
              <a:buNone/>
              <a:defRPr sz="1500" b="1"/>
            </a:lvl7pPr>
            <a:lvl8pPr marL="2859762" indent="0">
              <a:buNone/>
              <a:defRPr sz="1500" b="1"/>
            </a:lvl8pPr>
            <a:lvl9pPr marL="326830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582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81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933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39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2667" indent="0">
              <a:buNone/>
              <a:defRPr sz="1100"/>
            </a:lvl2pPr>
            <a:lvl3pPr marL="825331" indent="0">
              <a:buNone/>
              <a:defRPr sz="900"/>
            </a:lvl3pPr>
            <a:lvl4pPr marL="1238004" indent="0">
              <a:buNone/>
              <a:defRPr sz="800"/>
            </a:lvl4pPr>
            <a:lvl5pPr marL="1650671" indent="0">
              <a:buNone/>
              <a:defRPr sz="800"/>
            </a:lvl5pPr>
            <a:lvl6pPr marL="2063325" indent="0">
              <a:buNone/>
              <a:defRPr sz="800"/>
            </a:lvl6pPr>
            <a:lvl7pPr marL="2476003" indent="0">
              <a:buNone/>
              <a:defRPr sz="800"/>
            </a:lvl7pPr>
            <a:lvl8pPr marL="2888672" indent="0">
              <a:buNone/>
              <a:defRPr sz="800"/>
            </a:lvl8pPr>
            <a:lvl9pPr marL="330134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09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2667" indent="0">
              <a:buNone/>
              <a:defRPr sz="2500"/>
            </a:lvl2pPr>
            <a:lvl3pPr marL="825331" indent="0">
              <a:buNone/>
              <a:defRPr sz="2200"/>
            </a:lvl3pPr>
            <a:lvl4pPr marL="1238004" indent="0">
              <a:buNone/>
              <a:defRPr sz="1800"/>
            </a:lvl4pPr>
            <a:lvl5pPr marL="1650671" indent="0">
              <a:buNone/>
              <a:defRPr sz="1800"/>
            </a:lvl5pPr>
            <a:lvl6pPr marL="2063325" indent="0">
              <a:buNone/>
              <a:defRPr sz="1800"/>
            </a:lvl6pPr>
            <a:lvl7pPr marL="2476003" indent="0">
              <a:buNone/>
              <a:defRPr sz="1800"/>
            </a:lvl7pPr>
            <a:lvl8pPr marL="2888672" indent="0">
              <a:buNone/>
              <a:defRPr sz="1800"/>
            </a:lvl8pPr>
            <a:lvl9pPr marL="3301348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2667" indent="0">
              <a:buNone/>
              <a:defRPr sz="1100"/>
            </a:lvl2pPr>
            <a:lvl3pPr marL="825331" indent="0">
              <a:buNone/>
              <a:defRPr sz="900"/>
            </a:lvl3pPr>
            <a:lvl4pPr marL="1238004" indent="0">
              <a:buNone/>
              <a:defRPr sz="800"/>
            </a:lvl4pPr>
            <a:lvl5pPr marL="1650671" indent="0">
              <a:buNone/>
              <a:defRPr sz="800"/>
            </a:lvl5pPr>
            <a:lvl6pPr marL="2063325" indent="0">
              <a:buNone/>
              <a:defRPr sz="800"/>
            </a:lvl6pPr>
            <a:lvl7pPr marL="2476003" indent="0">
              <a:buNone/>
              <a:defRPr sz="800"/>
            </a:lvl7pPr>
            <a:lvl8pPr marL="2888672" indent="0">
              <a:buNone/>
              <a:defRPr sz="800"/>
            </a:lvl8pPr>
            <a:lvl9pPr marL="330134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042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06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811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3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6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9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6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379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538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9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66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399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32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65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98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31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647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546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68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931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0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308" indent="0">
              <a:buNone/>
              <a:defRPr sz="1800" b="1"/>
            </a:lvl2pPr>
            <a:lvl3pPr marL="826617" indent="0">
              <a:buNone/>
              <a:defRPr sz="1600" b="1"/>
            </a:lvl3pPr>
            <a:lvl4pPr marL="1239929" indent="0">
              <a:buNone/>
              <a:defRPr sz="1500" b="1"/>
            </a:lvl4pPr>
            <a:lvl5pPr marL="1653237" indent="0">
              <a:buNone/>
              <a:defRPr sz="1500" b="1"/>
            </a:lvl5pPr>
            <a:lvl6pPr marL="2066543" indent="0">
              <a:buNone/>
              <a:defRPr sz="1500" b="1"/>
            </a:lvl6pPr>
            <a:lvl7pPr marL="2479858" indent="0">
              <a:buNone/>
              <a:defRPr sz="1500" b="1"/>
            </a:lvl7pPr>
            <a:lvl8pPr marL="2893168" indent="0">
              <a:buNone/>
              <a:defRPr sz="1500" b="1"/>
            </a:lvl8pPr>
            <a:lvl9pPr marL="330647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308" indent="0">
              <a:buNone/>
              <a:defRPr sz="1800" b="1"/>
            </a:lvl2pPr>
            <a:lvl3pPr marL="826617" indent="0">
              <a:buNone/>
              <a:defRPr sz="1600" b="1"/>
            </a:lvl3pPr>
            <a:lvl4pPr marL="1239929" indent="0">
              <a:buNone/>
              <a:defRPr sz="1500" b="1"/>
            </a:lvl4pPr>
            <a:lvl5pPr marL="1653237" indent="0">
              <a:buNone/>
              <a:defRPr sz="1500" b="1"/>
            </a:lvl5pPr>
            <a:lvl6pPr marL="2066543" indent="0">
              <a:buNone/>
              <a:defRPr sz="1500" b="1"/>
            </a:lvl6pPr>
            <a:lvl7pPr marL="2479858" indent="0">
              <a:buNone/>
              <a:defRPr sz="1500" b="1"/>
            </a:lvl7pPr>
            <a:lvl8pPr marL="2893168" indent="0">
              <a:buNone/>
              <a:defRPr sz="1500" b="1"/>
            </a:lvl8pPr>
            <a:lvl9pPr marL="330647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58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70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544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2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308" indent="0">
              <a:buNone/>
              <a:defRPr sz="1100"/>
            </a:lvl2pPr>
            <a:lvl3pPr marL="826617" indent="0">
              <a:buNone/>
              <a:defRPr sz="900"/>
            </a:lvl3pPr>
            <a:lvl4pPr marL="1239929" indent="0">
              <a:buNone/>
              <a:defRPr sz="800"/>
            </a:lvl4pPr>
            <a:lvl5pPr marL="1653237" indent="0">
              <a:buNone/>
              <a:defRPr sz="800"/>
            </a:lvl5pPr>
            <a:lvl6pPr marL="2066543" indent="0">
              <a:buNone/>
              <a:defRPr sz="800"/>
            </a:lvl6pPr>
            <a:lvl7pPr marL="2479858" indent="0">
              <a:buNone/>
              <a:defRPr sz="800"/>
            </a:lvl7pPr>
            <a:lvl8pPr marL="2893168" indent="0">
              <a:buNone/>
              <a:defRPr sz="800"/>
            </a:lvl8pPr>
            <a:lvl9pPr marL="330647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5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308" indent="0">
              <a:buNone/>
              <a:defRPr sz="2500"/>
            </a:lvl2pPr>
            <a:lvl3pPr marL="826617" indent="0">
              <a:buNone/>
              <a:defRPr sz="2200"/>
            </a:lvl3pPr>
            <a:lvl4pPr marL="1239929" indent="0">
              <a:buNone/>
              <a:defRPr sz="1800"/>
            </a:lvl4pPr>
            <a:lvl5pPr marL="1653237" indent="0">
              <a:buNone/>
              <a:defRPr sz="1800"/>
            </a:lvl5pPr>
            <a:lvl6pPr marL="2066543" indent="0">
              <a:buNone/>
              <a:defRPr sz="1800"/>
            </a:lvl6pPr>
            <a:lvl7pPr marL="2479858" indent="0">
              <a:buNone/>
              <a:defRPr sz="1800"/>
            </a:lvl7pPr>
            <a:lvl8pPr marL="2893168" indent="0">
              <a:buNone/>
              <a:defRPr sz="1800"/>
            </a:lvl8pPr>
            <a:lvl9pPr marL="3306479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308" indent="0">
              <a:buNone/>
              <a:defRPr sz="1100"/>
            </a:lvl2pPr>
            <a:lvl3pPr marL="826617" indent="0">
              <a:buNone/>
              <a:defRPr sz="900"/>
            </a:lvl3pPr>
            <a:lvl4pPr marL="1239929" indent="0">
              <a:buNone/>
              <a:defRPr sz="800"/>
            </a:lvl4pPr>
            <a:lvl5pPr marL="1653237" indent="0">
              <a:buNone/>
              <a:defRPr sz="800"/>
            </a:lvl5pPr>
            <a:lvl6pPr marL="2066543" indent="0">
              <a:buNone/>
              <a:defRPr sz="800"/>
            </a:lvl6pPr>
            <a:lvl7pPr marL="2479858" indent="0">
              <a:buNone/>
              <a:defRPr sz="800"/>
            </a:lvl7pPr>
            <a:lvl8pPr marL="2893168" indent="0">
              <a:buNone/>
              <a:defRPr sz="800"/>
            </a:lvl8pPr>
            <a:lvl9pPr marL="330647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884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940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254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3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7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1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9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3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1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020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72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8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39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79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19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59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99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39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79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19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286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29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756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8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95" indent="0">
              <a:buNone/>
              <a:defRPr sz="1800" b="1"/>
            </a:lvl2pPr>
            <a:lvl3pPr marL="827991" indent="0">
              <a:buNone/>
              <a:defRPr sz="1600" b="1"/>
            </a:lvl3pPr>
            <a:lvl4pPr marL="1241987" indent="0">
              <a:buNone/>
              <a:defRPr sz="1500" b="1"/>
            </a:lvl4pPr>
            <a:lvl5pPr marL="1655983" indent="0">
              <a:buNone/>
              <a:defRPr sz="1500" b="1"/>
            </a:lvl5pPr>
            <a:lvl6pPr marL="2069980" indent="0">
              <a:buNone/>
              <a:defRPr sz="1500" b="1"/>
            </a:lvl6pPr>
            <a:lvl7pPr marL="2483975" indent="0">
              <a:buNone/>
              <a:defRPr sz="1500" b="1"/>
            </a:lvl7pPr>
            <a:lvl8pPr marL="2897970" indent="0">
              <a:buNone/>
              <a:defRPr sz="1500" b="1"/>
            </a:lvl8pPr>
            <a:lvl9pPr marL="331196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95" indent="0">
              <a:buNone/>
              <a:defRPr sz="1800" b="1"/>
            </a:lvl2pPr>
            <a:lvl3pPr marL="827991" indent="0">
              <a:buNone/>
              <a:defRPr sz="1600" b="1"/>
            </a:lvl3pPr>
            <a:lvl4pPr marL="1241987" indent="0">
              <a:buNone/>
              <a:defRPr sz="1500" b="1"/>
            </a:lvl4pPr>
            <a:lvl5pPr marL="1655983" indent="0">
              <a:buNone/>
              <a:defRPr sz="1500" b="1"/>
            </a:lvl5pPr>
            <a:lvl6pPr marL="2069980" indent="0">
              <a:buNone/>
              <a:defRPr sz="1500" b="1"/>
            </a:lvl6pPr>
            <a:lvl7pPr marL="2483975" indent="0">
              <a:buNone/>
              <a:defRPr sz="1500" b="1"/>
            </a:lvl7pPr>
            <a:lvl8pPr marL="2897970" indent="0">
              <a:buNone/>
              <a:defRPr sz="1500" b="1"/>
            </a:lvl8pPr>
            <a:lvl9pPr marL="331196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78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88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331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40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3995" indent="0">
              <a:buNone/>
              <a:defRPr sz="1100"/>
            </a:lvl2pPr>
            <a:lvl3pPr marL="827991" indent="0">
              <a:buNone/>
              <a:defRPr sz="900"/>
            </a:lvl3pPr>
            <a:lvl4pPr marL="1241987" indent="0">
              <a:buNone/>
              <a:defRPr sz="800"/>
            </a:lvl4pPr>
            <a:lvl5pPr marL="1655983" indent="0">
              <a:buNone/>
              <a:defRPr sz="800"/>
            </a:lvl5pPr>
            <a:lvl6pPr marL="2069980" indent="0">
              <a:buNone/>
              <a:defRPr sz="800"/>
            </a:lvl6pPr>
            <a:lvl7pPr marL="2483975" indent="0">
              <a:buNone/>
              <a:defRPr sz="800"/>
            </a:lvl7pPr>
            <a:lvl8pPr marL="2897970" indent="0">
              <a:buNone/>
              <a:defRPr sz="800"/>
            </a:lvl8pPr>
            <a:lvl9pPr marL="331196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617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3995" indent="0">
              <a:buNone/>
              <a:defRPr sz="2500"/>
            </a:lvl2pPr>
            <a:lvl3pPr marL="827991" indent="0">
              <a:buNone/>
              <a:defRPr sz="2200"/>
            </a:lvl3pPr>
            <a:lvl4pPr marL="1241987" indent="0">
              <a:buNone/>
              <a:defRPr sz="1800"/>
            </a:lvl4pPr>
            <a:lvl5pPr marL="1655983" indent="0">
              <a:buNone/>
              <a:defRPr sz="1800"/>
            </a:lvl5pPr>
            <a:lvl6pPr marL="2069980" indent="0">
              <a:buNone/>
              <a:defRPr sz="1800"/>
            </a:lvl6pPr>
            <a:lvl7pPr marL="2483975" indent="0">
              <a:buNone/>
              <a:defRPr sz="1800"/>
            </a:lvl7pPr>
            <a:lvl8pPr marL="2897970" indent="0">
              <a:buNone/>
              <a:defRPr sz="1800"/>
            </a:lvl8pPr>
            <a:lvl9pPr marL="3311969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3995" indent="0">
              <a:buNone/>
              <a:defRPr sz="1100"/>
            </a:lvl2pPr>
            <a:lvl3pPr marL="827991" indent="0">
              <a:buNone/>
              <a:defRPr sz="900"/>
            </a:lvl3pPr>
            <a:lvl4pPr marL="1241987" indent="0">
              <a:buNone/>
              <a:defRPr sz="800"/>
            </a:lvl4pPr>
            <a:lvl5pPr marL="1655983" indent="0">
              <a:buNone/>
              <a:defRPr sz="800"/>
            </a:lvl5pPr>
            <a:lvl6pPr marL="2069980" indent="0">
              <a:buNone/>
              <a:defRPr sz="800"/>
            </a:lvl6pPr>
            <a:lvl7pPr marL="2483975" indent="0">
              <a:buNone/>
              <a:defRPr sz="800"/>
            </a:lvl7pPr>
            <a:lvl8pPr marL="2897970" indent="0">
              <a:buNone/>
              <a:defRPr sz="800"/>
            </a:lvl8pPr>
            <a:lvl9pPr marL="331196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837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18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351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578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737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36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8543" indent="0">
              <a:buNone/>
              <a:defRPr sz="1100"/>
            </a:lvl2pPr>
            <a:lvl3pPr marL="817071" indent="0">
              <a:buNone/>
              <a:defRPr sz="900"/>
            </a:lvl3pPr>
            <a:lvl4pPr marL="1225641" indent="0">
              <a:buNone/>
              <a:defRPr sz="800"/>
            </a:lvl4pPr>
            <a:lvl5pPr marL="1634154" indent="0">
              <a:buNone/>
              <a:defRPr sz="800"/>
            </a:lvl5pPr>
            <a:lvl6pPr marL="2042678" indent="0">
              <a:buNone/>
              <a:defRPr sz="800"/>
            </a:lvl6pPr>
            <a:lvl7pPr marL="2451242" indent="0">
              <a:buNone/>
              <a:defRPr sz="800"/>
            </a:lvl7pPr>
            <a:lvl8pPr marL="2859762" indent="0">
              <a:buNone/>
              <a:defRPr sz="800"/>
            </a:lvl8pPr>
            <a:lvl9pPr marL="326830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38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213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1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803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130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018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42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34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851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987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1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1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577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3809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8543" indent="0">
              <a:buNone/>
              <a:defRPr sz="2500"/>
            </a:lvl2pPr>
            <a:lvl3pPr marL="817071" indent="0">
              <a:buNone/>
              <a:defRPr sz="2200"/>
            </a:lvl3pPr>
            <a:lvl4pPr marL="1225641" indent="0">
              <a:buNone/>
              <a:defRPr sz="1800"/>
            </a:lvl4pPr>
            <a:lvl5pPr marL="1634154" indent="0">
              <a:buNone/>
              <a:defRPr sz="1800"/>
            </a:lvl5pPr>
            <a:lvl6pPr marL="2042678" indent="0">
              <a:buNone/>
              <a:defRPr sz="1800"/>
            </a:lvl6pPr>
            <a:lvl7pPr marL="2451242" indent="0">
              <a:buNone/>
              <a:defRPr sz="1800"/>
            </a:lvl7pPr>
            <a:lvl8pPr marL="2859762" indent="0">
              <a:buNone/>
              <a:defRPr sz="1800"/>
            </a:lvl8pPr>
            <a:lvl9pPr marL="3268303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8543" indent="0">
              <a:buNone/>
              <a:defRPr sz="1100"/>
            </a:lvl2pPr>
            <a:lvl3pPr marL="817071" indent="0">
              <a:buNone/>
              <a:defRPr sz="900"/>
            </a:lvl3pPr>
            <a:lvl4pPr marL="1225641" indent="0">
              <a:buNone/>
              <a:defRPr sz="800"/>
            </a:lvl4pPr>
            <a:lvl5pPr marL="1634154" indent="0">
              <a:buNone/>
              <a:defRPr sz="800"/>
            </a:lvl5pPr>
            <a:lvl6pPr marL="2042678" indent="0">
              <a:buNone/>
              <a:defRPr sz="800"/>
            </a:lvl6pPr>
            <a:lvl7pPr marL="2451242" indent="0">
              <a:buNone/>
              <a:defRPr sz="800"/>
            </a:lvl7pPr>
            <a:lvl8pPr marL="2859762" indent="0">
              <a:buNone/>
              <a:defRPr sz="800"/>
            </a:lvl8pPr>
            <a:lvl9pPr marL="326830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887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610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678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5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0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640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62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700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1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57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43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28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14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00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86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3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372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21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586" indent="0">
              <a:buNone/>
              <a:defRPr sz="1800" b="1"/>
            </a:lvl2pPr>
            <a:lvl3pPr marL="817156" indent="0">
              <a:buNone/>
              <a:defRPr sz="1600" b="1"/>
            </a:lvl3pPr>
            <a:lvl4pPr marL="1225768" indent="0">
              <a:buNone/>
              <a:defRPr sz="1500" b="1"/>
            </a:lvl4pPr>
            <a:lvl5pPr marL="1634324" indent="0">
              <a:buNone/>
              <a:defRPr sz="1500" b="1"/>
            </a:lvl5pPr>
            <a:lvl6pPr marL="2042889" indent="0">
              <a:buNone/>
              <a:defRPr sz="1500" b="1"/>
            </a:lvl6pPr>
            <a:lvl7pPr marL="2451496" indent="0">
              <a:buNone/>
              <a:defRPr sz="1500" b="1"/>
            </a:lvl7pPr>
            <a:lvl8pPr marL="2860059" indent="0">
              <a:buNone/>
              <a:defRPr sz="1500" b="1"/>
            </a:lvl8pPr>
            <a:lvl9pPr marL="326864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586" indent="0">
              <a:buNone/>
              <a:defRPr sz="1800" b="1"/>
            </a:lvl2pPr>
            <a:lvl3pPr marL="817156" indent="0">
              <a:buNone/>
              <a:defRPr sz="1600" b="1"/>
            </a:lvl3pPr>
            <a:lvl4pPr marL="1225768" indent="0">
              <a:buNone/>
              <a:defRPr sz="1500" b="1"/>
            </a:lvl4pPr>
            <a:lvl5pPr marL="1634324" indent="0">
              <a:buNone/>
              <a:defRPr sz="1500" b="1"/>
            </a:lvl5pPr>
            <a:lvl6pPr marL="2042889" indent="0">
              <a:buNone/>
              <a:defRPr sz="1500" b="1"/>
            </a:lvl6pPr>
            <a:lvl7pPr marL="2451496" indent="0">
              <a:buNone/>
              <a:defRPr sz="1500" b="1"/>
            </a:lvl7pPr>
            <a:lvl8pPr marL="2860059" indent="0">
              <a:buNone/>
              <a:defRPr sz="1500" b="1"/>
            </a:lvl8pPr>
            <a:lvl9pPr marL="326864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19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62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084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704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03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0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11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1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022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52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03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40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3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8586" indent="0">
              <a:buNone/>
              <a:defRPr sz="1100"/>
            </a:lvl2pPr>
            <a:lvl3pPr marL="817156" indent="0">
              <a:buNone/>
              <a:defRPr sz="900"/>
            </a:lvl3pPr>
            <a:lvl4pPr marL="1225768" indent="0">
              <a:buNone/>
              <a:defRPr sz="800"/>
            </a:lvl4pPr>
            <a:lvl5pPr marL="1634324" indent="0">
              <a:buNone/>
              <a:defRPr sz="800"/>
            </a:lvl5pPr>
            <a:lvl6pPr marL="2042889" indent="0">
              <a:buNone/>
              <a:defRPr sz="800"/>
            </a:lvl6pPr>
            <a:lvl7pPr marL="2451496" indent="0">
              <a:buNone/>
              <a:defRPr sz="800"/>
            </a:lvl7pPr>
            <a:lvl8pPr marL="2860059" indent="0">
              <a:buNone/>
              <a:defRPr sz="800"/>
            </a:lvl8pPr>
            <a:lvl9pPr marL="326864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39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8586" indent="0">
              <a:buNone/>
              <a:defRPr sz="2500"/>
            </a:lvl2pPr>
            <a:lvl3pPr marL="817156" indent="0">
              <a:buNone/>
              <a:defRPr sz="2200"/>
            </a:lvl3pPr>
            <a:lvl4pPr marL="1225768" indent="0">
              <a:buNone/>
              <a:defRPr sz="1800"/>
            </a:lvl4pPr>
            <a:lvl5pPr marL="1634324" indent="0">
              <a:buNone/>
              <a:defRPr sz="1800"/>
            </a:lvl5pPr>
            <a:lvl6pPr marL="2042889" indent="0">
              <a:buNone/>
              <a:defRPr sz="1800"/>
            </a:lvl6pPr>
            <a:lvl7pPr marL="2451496" indent="0">
              <a:buNone/>
              <a:defRPr sz="1800"/>
            </a:lvl7pPr>
            <a:lvl8pPr marL="2860059" indent="0">
              <a:buNone/>
              <a:defRPr sz="1800"/>
            </a:lvl8pPr>
            <a:lvl9pPr marL="3268642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8586" indent="0">
              <a:buNone/>
              <a:defRPr sz="1100"/>
            </a:lvl2pPr>
            <a:lvl3pPr marL="817156" indent="0">
              <a:buNone/>
              <a:defRPr sz="900"/>
            </a:lvl3pPr>
            <a:lvl4pPr marL="1225768" indent="0">
              <a:buNone/>
              <a:defRPr sz="800"/>
            </a:lvl4pPr>
            <a:lvl5pPr marL="1634324" indent="0">
              <a:buNone/>
              <a:defRPr sz="800"/>
            </a:lvl5pPr>
            <a:lvl6pPr marL="2042889" indent="0">
              <a:buNone/>
              <a:defRPr sz="800"/>
            </a:lvl6pPr>
            <a:lvl7pPr marL="2451496" indent="0">
              <a:buNone/>
              <a:defRPr sz="800"/>
            </a:lvl7pPr>
            <a:lvl8pPr marL="2860059" indent="0">
              <a:buNone/>
              <a:defRPr sz="800"/>
            </a:lvl8pPr>
            <a:lvl9pPr marL="326864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83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15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652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4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2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9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63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828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700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6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3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60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46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33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2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06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93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51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396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21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670" indent="0">
              <a:buNone/>
              <a:defRPr sz="1800" b="1"/>
            </a:lvl2pPr>
            <a:lvl3pPr marL="817325" indent="0">
              <a:buNone/>
              <a:defRPr sz="1600" b="1"/>
            </a:lvl3pPr>
            <a:lvl4pPr marL="1226022" indent="0">
              <a:buNone/>
              <a:defRPr sz="1500" b="1"/>
            </a:lvl4pPr>
            <a:lvl5pPr marL="1634662" indent="0">
              <a:buNone/>
              <a:defRPr sz="1500" b="1"/>
            </a:lvl5pPr>
            <a:lvl6pPr marL="2043313" indent="0">
              <a:buNone/>
              <a:defRPr sz="1500" b="1"/>
            </a:lvl6pPr>
            <a:lvl7pPr marL="2452004" indent="0">
              <a:buNone/>
              <a:defRPr sz="1500" b="1"/>
            </a:lvl7pPr>
            <a:lvl8pPr marL="2860652" indent="0">
              <a:buNone/>
              <a:defRPr sz="1500" b="1"/>
            </a:lvl8pPr>
            <a:lvl9pPr marL="326932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670" indent="0">
              <a:buNone/>
              <a:defRPr sz="1800" b="1"/>
            </a:lvl2pPr>
            <a:lvl3pPr marL="817325" indent="0">
              <a:buNone/>
              <a:defRPr sz="1600" b="1"/>
            </a:lvl3pPr>
            <a:lvl4pPr marL="1226022" indent="0">
              <a:buNone/>
              <a:defRPr sz="1500" b="1"/>
            </a:lvl4pPr>
            <a:lvl5pPr marL="1634662" indent="0">
              <a:buNone/>
              <a:defRPr sz="1500" b="1"/>
            </a:lvl5pPr>
            <a:lvl6pPr marL="2043313" indent="0">
              <a:buNone/>
              <a:defRPr sz="1500" b="1"/>
            </a:lvl6pPr>
            <a:lvl7pPr marL="2452004" indent="0">
              <a:buNone/>
              <a:defRPr sz="1500" b="1"/>
            </a:lvl7pPr>
            <a:lvl8pPr marL="2860652" indent="0">
              <a:buNone/>
              <a:defRPr sz="1500" b="1"/>
            </a:lvl8pPr>
            <a:lvl9pPr marL="326932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356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895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75633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8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3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8670" indent="0">
              <a:buNone/>
              <a:defRPr sz="1100"/>
            </a:lvl2pPr>
            <a:lvl3pPr marL="817325" indent="0">
              <a:buNone/>
              <a:defRPr sz="900"/>
            </a:lvl3pPr>
            <a:lvl4pPr marL="1226022" indent="0">
              <a:buNone/>
              <a:defRPr sz="800"/>
            </a:lvl4pPr>
            <a:lvl5pPr marL="1634662" indent="0">
              <a:buNone/>
              <a:defRPr sz="800"/>
            </a:lvl5pPr>
            <a:lvl6pPr marL="2043313" indent="0">
              <a:buNone/>
              <a:defRPr sz="800"/>
            </a:lvl6pPr>
            <a:lvl7pPr marL="2452004" indent="0">
              <a:buNone/>
              <a:defRPr sz="800"/>
            </a:lvl7pPr>
            <a:lvl8pPr marL="2860652" indent="0">
              <a:buNone/>
              <a:defRPr sz="800"/>
            </a:lvl8pPr>
            <a:lvl9pPr marL="326932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6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8670" indent="0">
              <a:buNone/>
              <a:defRPr sz="2500"/>
            </a:lvl2pPr>
            <a:lvl3pPr marL="817325" indent="0">
              <a:buNone/>
              <a:defRPr sz="2200"/>
            </a:lvl3pPr>
            <a:lvl4pPr marL="1226022" indent="0">
              <a:buNone/>
              <a:defRPr sz="1800"/>
            </a:lvl4pPr>
            <a:lvl5pPr marL="1634662" indent="0">
              <a:buNone/>
              <a:defRPr sz="1800"/>
            </a:lvl5pPr>
            <a:lvl6pPr marL="2043313" indent="0">
              <a:buNone/>
              <a:defRPr sz="1800"/>
            </a:lvl6pPr>
            <a:lvl7pPr marL="2452004" indent="0">
              <a:buNone/>
              <a:defRPr sz="1800"/>
            </a:lvl7pPr>
            <a:lvl8pPr marL="2860652" indent="0">
              <a:buNone/>
              <a:defRPr sz="1800"/>
            </a:lvl8pPr>
            <a:lvl9pPr marL="3269320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8670" indent="0">
              <a:buNone/>
              <a:defRPr sz="1100"/>
            </a:lvl2pPr>
            <a:lvl3pPr marL="817325" indent="0">
              <a:buNone/>
              <a:defRPr sz="900"/>
            </a:lvl3pPr>
            <a:lvl4pPr marL="1226022" indent="0">
              <a:buNone/>
              <a:defRPr sz="800"/>
            </a:lvl4pPr>
            <a:lvl5pPr marL="1634662" indent="0">
              <a:buNone/>
              <a:defRPr sz="800"/>
            </a:lvl5pPr>
            <a:lvl6pPr marL="2043313" indent="0">
              <a:buNone/>
              <a:defRPr sz="800"/>
            </a:lvl6pPr>
            <a:lvl7pPr marL="2452004" indent="0">
              <a:buNone/>
              <a:defRPr sz="800"/>
            </a:lvl7pPr>
            <a:lvl8pPr marL="2860652" indent="0">
              <a:buNone/>
              <a:defRPr sz="800"/>
            </a:lvl8pPr>
            <a:lvl9pPr marL="326932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59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299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85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6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5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3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2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0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938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12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7002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64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51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39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27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15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03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44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54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209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797" indent="0">
              <a:buNone/>
              <a:defRPr sz="1800" b="1"/>
            </a:lvl2pPr>
            <a:lvl3pPr marL="817579" indent="0">
              <a:buNone/>
              <a:defRPr sz="1600" b="1"/>
            </a:lvl3pPr>
            <a:lvl4pPr marL="1226403" indent="0">
              <a:buNone/>
              <a:defRPr sz="1500" b="1"/>
            </a:lvl4pPr>
            <a:lvl5pPr marL="1635170" indent="0">
              <a:buNone/>
              <a:defRPr sz="1500" b="1"/>
            </a:lvl5pPr>
            <a:lvl6pPr marL="2043948" indent="0">
              <a:buNone/>
              <a:defRPr sz="1500" b="1"/>
            </a:lvl6pPr>
            <a:lvl7pPr marL="2452766" indent="0">
              <a:buNone/>
              <a:defRPr sz="1500" b="1"/>
            </a:lvl7pPr>
            <a:lvl8pPr marL="2861543" indent="0">
              <a:buNone/>
              <a:defRPr sz="1500" b="1"/>
            </a:lvl8pPr>
            <a:lvl9pPr marL="327033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797" indent="0">
              <a:buNone/>
              <a:defRPr sz="1800" b="1"/>
            </a:lvl2pPr>
            <a:lvl3pPr marL="817579" indent="0">
              <a:buNone/>
              <a:defRPr sz="1600" b="1"/>
            </a:lvl3pPr>
            <a:lvl4pPr marL="1226403" indent="0">
              <a:buNone/>
              <a:defRPr sz="1500" b="1"/>
            </a:lvl4pPr>
            <a:lvl5pPr marL="1635170" indent="0">
              <a:buNone/>
              <a:defRPr sz="1500" b="1"/>
            </a:lvl5pPr>
            <a:lvl6pPr marL="2043948" indent="0">
              <a:buNone/>
              <a:defRPr sz="1500" b="1"/>
            </a:lvl6pPr>
            <a:lvl7pPr marL="2452766" indent="0">
              <a:buNone/>
              <a:defRPr sz="1500" b="1"/>
            </a:lvl7pPr>
            <a:lvl8pPr marL="2861543" indent="0">
              <a:buNone/>
              <a:defRPr sz="1500" b="1"/>
            </a:lvl8pPr>
            <a:lvl9pPr marL="327033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093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375" indent="0">
              <a:buNone/>
              <a:defRPr sz="2000" b="1"/>
            </a:lvl2pPr>
            <a:lvl3pPr marL="900758" indent="0">
              <a:buNone/>
              <a:defRPr sz="1800" b="1"/>
            </a:lvl3pPr>
            <a:lvl4pPr marL="1351137" indent="0">
              <a:buNone/>
              <a:defRPr sz="1600" b="1"/>
            </a:lvl4pPr>
            <a:lvl5pPr marL="1801520" indent="0">
              <a:buNone/>
              <a:defRPr sz="1600" b="1"/>
            </a:lvl5pPr>
            <a:lvl6pPr marL="2251900" indent="0">
              <a:buNone/>
              <a:defRPr sz="1600" b="1"/>
            </a:lvl6pPr>
            <a:lvl7pPr marL="2702262" indent="0">
              <a:buNone/>
              <a:defRPr sz="1600" b="1"/>
            </a:lvl7pPr>
            <a:lvl8pPr marL="3152642" indent="0">
              <a:buNone/>
              <a:defRPr sz="1600" b="1"/>
            </a:lvl8pPr>
            <a:lvl9pPr marL="3603026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375" indent="0">
              <a:buNone/>
              <a:defRPr sz="2000" b="1"/>
            </a:lvl2pPr>
            <a:lvl3pPr marL="900758" indent="0">
              <a:buNone/>
              <a:defRPr sz="1800" b="1"/>
            </a:lvl3pPr>
            <a:lvl4pPr marL="1351137" indent="0">
              <a:buNone/>
              <a:defRPr sz="1600" b="1"/>
            </a:lvl4pPr>
            <a:lvl5pPr marL="1801520" indent="0">
              <a:buNone/>
              <a:defRPr sz="1600" b="1"/>
            </a:lvl5pPr>
            <a:lvl6pPr marL="2251900" indent="0">
              <a:buNone/>
              <a:defRPr sz="1600" b="1"/>
            </a:lvl6pPr>
            <a:lvl7pPr marL="2702262" indent="0">
              <a:buNone/>
              <a:defRPr sz="1600" b="1"/>
            </a:lvl7pPr>
            <a:lvl8pPr marL="3152642" indent="0">
              <a:buNone/>
              <a:defRPr sz="1600" b="1"/>
            </a:lvl8pPr>
            <a:lvl9pPr marL="3603026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27287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298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103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30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8797" indent="0">
              <a:buNone/>
              <a:defRPr sz="1100"/>
            </a:lvl2pPr>
            <a:lvl3pPr marL="817579" indent="0">
              <a:buNone/>
              <a:defRPr sz="900"/>
            </a:lvl3pPr>
            <a:lvl4pPr marL="1226403" indent="0">
              <a:buNone/>
              <a:defRPr sz="800"/>
            </a:lvl4pPr>
            <a:lvl5pPr marL="1635170" indent="0">
              <a:buNone/>
              <a:defRPr sz="800"/>
            </a:lvl5pPr>
            <a:lvl6pPr marL="2043948" indent="0">
              <a:buNone/>
              <a:defRPr sz="800"/>
            </a:lvl6pPr>
            <a:lvl7pPr marL="2452766" indent="0">
              <a:buNone/>
              <a:defRPr sz="800"/>
            </a:lvl7pPr>
            <a:lvl8pPr marL="2861543" indent="0">
              <a:buNone/>
              <a:defRPr sz="800"/>
            </a:lvl8pPr>
            <a:lvl9pPr marL="327033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911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8797" indent="0">
              <a:buNone/>
              <a:defRPr sz="2500"/>
            </a:lvl2pPr>
            <a:lvl3pPr marL="817579" indent="0">
              <a:buNone/>
              <a:defRPr sz="2200"/>
            </a:lvl3pPr>
            <a:lvl4pPr marL="1226403" indent="0">
              <a:buNone/>
              <a:defRPr sz="1800"/>
            </a:lvl4pPr>
            <a:lvl5pPr marL="1635170" indent="0">
              <a:buNone/>
              <a:defRPr sz="1800"/>
            </a:lvl5pPr>
            <a:lvl6pPr marL="2043948" indent="0">
              <a:buNone/>
              <a:defRPr sz="1800"/>
            </a:lvl6pPr>
            <a:lvl7pPr marL="2452766" indent="0">
              <a:buNone/>
              <a:defRPr sz="1800"/>
            </a:lvl7pPr>
            <a:lvl8pPr marL="2861543" indent="0">
              <a:buNone/>
              <a:defRPr sz="1800"/>
            </a:lvl8pPr>
            <a:lvl9pPr marL="3270337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8797" indent="0">
              <a:buNone/>
              <a:defRPr sz="1100"/>
            </a:lvl2pPr>
            <a:lvl3pPr marL="817579" indent="0">
              <a:buNone/>
              <a:defRPr sz="900"/>
            </a:lvl3pPr>
            <a:lvl4pPr marL="1226403" indent="0">
              <a:buNone/>
              <a:defRPr sz="800"/>
            </a:lvl4pPr>
            <a:lvl5pPr marL="1635170" indent="0">
              <a:buNone/>
              <a:defRPr sz="800"/>
            </a:lvl5pPr>
            <a:lvl6pPr marL="2043948" indent="0">
              <a:buNone/>
              <a:defRPr sz="800"/>
            </a:lvl6pPr>
            <a:lvl7pPr marL="2452766" indent="0">
              <a:buNone/>
              <a:defRPr sz="800"/>
            </a:lvl7pPr>
            <a:lvl8pPr marL="2861543" indent="0">
              <a:buNone/>
              <a:defRPr sz="800"/>
            </a:lvl8pPr>
            <a:lvl9pPr marL="327033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025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43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89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7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6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5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4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3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2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1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363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825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98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9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69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58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47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3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27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16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33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06227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205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967" indent="0">
              <a:buNone/>
              <a:defRPr sz="1800" b="1"/>
            </a:lvl2pPr>
            <a:lvl3pPr marL="817918" indent="0">
              <a:buNone/>
              <a:defRPr sz="1600" b="1"/>
            </a:lvl3pPr>
            <a:lvl4pPr marL="1226911" indent="0">
              <a:buNone/>
              <a:defRPr sz="1500" b="1"/>
            </a:lvl4pPr>
            <a:lvl5pPr marL="1635848" indent="0">
              <a:buNone/>
              <a:defRPr sz="1500" b="1"/>
            </a:lvl5pPr>
            <a:lvl6pPr marL="2044796" indent="0">
              <a:buNone/>
              <a:defRPr sz="1500" b="1"/>
            </a:lvl6pPr>
            <a:lvl7pPr marL="2453782" indent="0">
              <a:buNone/>
              <a:defRPr sz="1500" b="1"/>
            </a:lvl7pPr>
            <a:lvl8pPr marL="2862730" indent="0">
              <a:buNone/>
              <a:defRPr sz="1500" b="1"/>
            </a:lvl8pPr>
            <a:lvl9pPr marL="327169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967" indent="0">
              <a:buNone/>
              <a:defRPr sz="1800" b="1"/>
            </a:lvl2pPr>
            <a:lvl3pPr marL="817918" indent="0">
              <a:buNone/>
              <a:defRPr sz="1600" b="1"/>
            </a:lvl3pPr>
            <a:lvl4pPr marL="1226911" indent="0">
              <a:buNone/>
              <a:defRPr sz="1500" b="1"/>
            </a:lvl4pPr>
            <a:lvl5pPr marL="1635848" indent="0">
              <a:buNone/>
              <a:defRPr sz="1500" b="1"/>
            </a:lvl5pPr>
            <a:lvl6pPr marL="2044796" indent="0">
              <a:buNone/>
              <a:defRPr sz="1500" b="1"/>
            </a:lvl6pPr>
            <a:lvl7pPr marL="2453782" indent="0">
              <a:buNone/>
              <a:defRPr sz="1500" b="1"/>
            </a:lvl7pPr>
            <a:lvl8pPr marL="2862730" indent="0">
              <a:buNone/>
              <a:defRPr sz="1500" b="1"/>
            </a:lvl8pPr>
            <a:lvl9pPr marL="327169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557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604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24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26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8967" indent="0">
              <a:buNone/>
              <a:defRPr sz="1100"/>
            </a:lvl2pPr>
            <a:lvl3pPr marL="817918" indent="0">
              <a:buNone/>
              <a:defRPr sz="900"/>
            </a:lvl3pPr>
            <a:lvl4pPr marL="1226911" indent="0">
              <a:buNone/>
              <a:defRPr sz="800"/>
            </a:lvl4pPr>
            <a:lvl5pPr marL="1635848" indent="0">
              <a:buNone/>
              <a:defRPr sz="800"/>
            </a:lvl5pPr>
            <a:lvl6pPr marL="2044796" indent="0">
              <a:buNone/>
              <a:defRPr sz="800"/>
            </a:lvl6pPr>
            <a:lvl7pPr marL="2453782" indent="0">
              <a:buNone/>
              <a:defRPr sz="800"/>
            </a:lvl7pPr>
            <a:lvl8pPr marL="2862730" indent="0">
              <a:buNone/>
              <a:defRPr sz="800"/>
            </a:lvl8pPr>
            <a:lvl9pPr marL="327169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67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8967" indent="0">
              <a:buNone/>
              <a:defRPr sz="2500"/>
            </a:lvl2pPr>
            <a:lvl3pPr marL="817918" indent="0">
              <a:buNone/>
              <a:defRPr sz="2200"/>
            </a:lvl3pPr>
            <a:lvl4pPr marL="1226911" indent="0">
              <a:buNone/>
              <a:defRPr sz="1800"/>
            </a:lvl4pPr>
            <a:lvl5pPr marL="1635848" indent="0">
              <a:buNone/>
              <a:defRPr sz="1800"/>
            </a:lvl5pPr>
            <a:lvl6pPr marL="2044796" indent="0">
              <a:buNone/>
              <a:defRPr sz="1800"/>
            </a:lvl6pPr>
            <a:lvl7pPr marL="2453782" indent="0">
              <a:buNone/>
              <a:defRPr sz="1800"/>
            </a:lvl7pPr>
            <a:lvl8pPr marL="2862730" indent="0">
              <a:buNone/>
              <a:defRPr sz="1800"/>
            </a:lvl8pPr>
            <a:lvl9pPr marL="3271693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8967" indent="0">
              <a:buNone/>
              <a:defRPr sz="1100"/>
            </a:lvl2pPr>
            <a:lvl3pPr marL="817918" indent="0">
              <a:buNone/>
              <a:defRPr sz="900"/>
            </a:lvl3pPr>
            <a:lvl4pPr marL="1226911" indent="0">
              <a:buNone/>
              <a:defRPr sz="800"/>
            </a:lvl4pPr>
            <a:lvl5pPr marL="1635848" indent="0">
              <a:buNone/>
              <a:defRPr sz="800"/>
            </a:lvl5pPr>
            <a:lvl6pPr marL="2044796" indent="0">
              <a:buNone/>
              <a:defRPr sz="800"/>
            </a:lvl6pPr>
            <a:lvl7pPr marL="2453782" indent="0">
              <a:buNone/>
              <a:defRPr sz="800"/>
            </a:lvl7pPr>
            <a:lvl8pPr marL="2862730" indent="0">
              <a:buNone/>
              <a:defRPr sz="800"/>
            </a:lvl8pPr>
            <a:lvl9pPr marL="327169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24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14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80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3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12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353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9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1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83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75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66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58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50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42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33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68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044715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98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20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178" indent="0">
              <a:buNone/>
              <a:defRPr sz="1800" b="1"/>
            </a:lvl2pPr>
            <a:lvl3pPr marL="818341" indent="0">
              <a:buNone/>
              <a:defRPr sz="1600" b="1"/>
            </a:lvl3pPr>
            <a:lvl4pPr marL="1227546" indent="0">
              <a:buNone/>
              <a:defRPr sz="1500" b="1"/>
            </a:lvl4pPr>
            <a:lvl5pPr marL="1636695" indent="0">
              <a:buNone/>
              <a:defRPr sz="1500" b="1"/>
            </a:lvl5pPr>
            <a:lvl6pPr marL="2045857" indent="0">
              <a:buNone/>
              <a:defRPr sz="1500" b="1"/>
            </a:lvl6pPr>
            <a:lvl7pPr marL="2455052" indent="0">
              <a:buNone/>
              <a:defRPr sz="1500" b="1"/>
            </a:lvl7pPr>
            <a:lvl8pPr marL="2864214" indent="0">
              <a:buNone/>
              <a:defRPr sz="1500" b="1"/>
            </a:lvl8pPr>
            <a:lvl9pPr marL="327338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178" indent="0">
              <a:buNone/>
              <a:defRPr sz="1800" b="1"/>
            </a:lvl2pPr>
            <a:lvl3pPr marL="818341" indent="0">
              <a:buNone/>
              <a:defRPr sz="1600" b="1"/>
            </a:lvl3pPr>
            <a:lvl4pPr marL="1227546" indent="0">
              <a:buNone/>
              <a:defRPr sz="1500" b="1"/>
            </a:lvl4pPr>
            <a:lvl5pPr marL="1636695" indent="0">
              <a:buNone/>
              <a:defRPr sz="1500" b="1"/>
            </a:lvl5pPr>
            <a:lvl6pPr marL="2045857" indent="0">
              <a:buNone/>
              <a:defRPr sz="1500" b="1"/>
            </a:lvl6pPr>
            <a:lvl7pPr marL="2455052" indent="0">
              <a:buNone/>
              <a:defRPr sz="1500" b="1"/>
            </a:lvl7pPr>
            <a:lvl8pPr marL="2864214" indent="0">
              <a:buNone/>
              <a:defRPr sz="1500" b="1"/>
            </a:lvl8pPr>
            <a:lvl9pPr marL="327338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620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267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802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2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9178" indent="0">
              <a:buNone/>
              <a:defRPr sz="1100"/>
            </a:lvl2pPr>
            <a:lvl3pPr marL="818341" indent="0">
              <a:buNone/>
              <a:defRPr sz="900"/>
            </a:lvl3pPr>
            <a:lvl4pPr marL="1227546" indent="0">
              <a:buNone/>
              <a:defRPr sz="800"/>
            </a:lvl4pPr>
            <a:lvl5pPr marL="1636695" indent="0">
              <a:buNone/>
              <a:defRPr sz="800"/>
            </a:lvl5pPr>
            <a:lvl6pPr marL="2045857" indent="0">
              <a:buNone/>
              <a:defRPr sz="800"/>
            </a:lvl6pPr>
            <a:lvl7pPr marL="2455052" indent="0">
              <a:buNone/>
              <a:defRPr sz="800"/>
            </a:lvl7pPr>
            <a:lvl8pPr marL="2864214" indent="0">
              <a:buNone/>
              <a:defRPr sz="800"/>
            </a:lvl8pPr>
            <a:lvl9pPr marL="327338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682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9178" indent="0">
              <a:buNone/>
              <a:defRPr sz="2500"/>
            </a:lvl2pPr>
            <a:lvl3pPr marL="818341" indent="0">
              <a:buNone/>
              <a:defRPr sz="2200"/>
            </a:lvl3pPr>
            <a:lvl4pPr marL="1227546" indent="0">
              <a:buNone/>
              <a:defRPr sz="1800"/>
            </a:lvl4pPr>
            <a:lvl5pPr marL="1636695" indent="0">
              <a:buNone/>
              <a:defRPr sz="1800"/>
            </a:lvl5pPr>
            <a:lvl6pPr marL="2045857" indent="0">
              <a:buNone/>
              <a:defRPr sz="1800"/>
            </a:lvl6pPr>
            <a:lvl7pPr marL="2455052" indent="0">
              <a:buNone/>
              <a:defRPr sz="1800"/>
            </a:lvl7pPr>
            <a:lvl8pPr marL="2864214" indent="0">
              <a:buNone/>
              <a:defRPr sz="1800"/>
            </a:lvl8pPr>
            <a:lvl9pPr marL="3273389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9178" indent="0">
              <a:buNone/>
              <a:defRPr sz="1100"/>
            </a:lvl2pPr>
            <a:lvl3pPr marL="818341" indent="0">
              <a:buNone/>
              <a:defRPr sz="900"/>
            </a:lvl3pPr>
            <a:lvl4pPr marL="1227546" indent="0">
              <a:buNone/>
              <a:defRPr sz="800"/>
            </a:lvl4pPr>
            <a:lvl5pPr marL="1636695" indent="0">
              <a:buNone/>
              <a:defRPr sz="800"/>
            </a:lvl5pPr>
            <a:lvl6pPr marL="2045857" indent="0">
              <a:buNone/>
              <a:defRPr sz="800"/>
            </a:lvl6pPr>
            <a:lvl7pPr marL="2455052" indent="0">
              <a:buNone/>
              <a:defRPr sz="800"/>
            </a:lvl7pPr>
            <a:lvl8pPr marL="2864214" indent="0">
              <a:buNone/>
              <a:defRPr sz="800"/>
            </a:lvl8pPr>
            <a:lvl9pPr marL="327338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44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817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436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8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7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7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6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5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5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440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54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4" y="27319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0375" indent="0">
              <a:buNone/>
              <a:defRPr sz="1200"/>
            </a:lvl2pPr>
            <a:lvl3pPr marL="900758" indent="0">
              <a:buNone/>
              <a:defRPr sz="1000"/>
            </a:lvl3pPr>
            <a:lvl4pPr marL="1351137" indent="0">
              <a:buNone/>
              <a:defRPr sz="900"/>
            </a:lvl4pPr>
            <a:lvl5pPr marL="1801520" indent="0">
              <a:buNone/>
              <a:defRPr sz="900"/>
            </a:lvl5pPr>
            <a:lvl6pPr marL="2251900" indent="0">
              <a:buNone/>
              <a:defRPr sz="900"/>
            </a:lvl6pPr>
            <a:lvl7pPr marL="2702262" indent="0">
              <a:buNone/>
              <a:defRPr sz="900"/>
            </a:lvl7pPr>
            <a:lvl8pPr marL="3152642" indent="0">
              <a:buNone/>
              <a:defRPr sz="900"/>
            </a:lvl8pPr>
            <a:lvl9pPr marL="3603026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83259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8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4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88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83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77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71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65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59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54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493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392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9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432" indent="0">
              <a:buNone/>
              <a:defRPr sz="1800" b="1"/>
            </a:lvl2pPr>
            <a:lvl3pPr marL="818850" indent="0">
              <a:buNone/>
              <a:defRPr sz="1600" b="1"/>
            </a:lvl3pPr>
            <a:lvl4pPr marL="1228308" indent="0">
              <a:buNone/>
              <a:defRPr sz="1500" b="1"/>
            </a:lvl4pPr>
            <a:lvl5pPr marL="1637713" indent="0">
              <a:buNone/>
              <a:defRPr sz="1500" b="1"/>
            </a:lvl5pPr>
            <a:lvl6pPr marL="2047129" indent="0">
              <a:buNone/>
              <a:defRPr sz="1500" b="1"/>
            </a:lvl6pPr>
            <a:lvl7pPr marL="2456576" indent="0">
              <a:buNone/>
              <a:defRPr sz="1500" b="1"/>
            </a:lvl7pPr>
            <a:lvl8pPr marL="2865997" indent="0">
              <a:buNone/>
              <a:defRPr sz="1500" b="1"/>
            </a:lvl8pPr>
            <a:lvl9pPr marL="327542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432" indent="0">
              <a:buNone/>
              <a:defRPr sz="1800" b="1"/>
            </a:lvl2pPr>
            <a:lvl3pPr marL="818850" indent="0">
              <a:buNone/>
              <a:defRPr sz="1600" b="1"/>
            </a:lvl3pPr>
            <a:lvl4pPr marL="1228308" indent="0">
              <a:buNone/>
              <a:defRPr sz="1500" b="1"/>
            </a:lvl4pPr>
            <a:lvl5pPr marL="1637713" indent="0">
              <a:buNone/>
              <a:defRPr sz="1500" b="1"/>
            </a:lvl5pPr>
            <a:lvl6pPr marL="2047129" indent="0">
              <a:buNone/>
              <a:defRPr sz="1500" b="1"/>
            </a:lvl6pPr>
            <a:lvl7pPr marL="2456576" indent="0">
              <a:buNone/>
              <a:defRPr sz="1500" b="1"/>
            </a:lvl7pPr>
            <a:lvl8pPr marL="2865997" indent="0">
              <a:buNone/>
              <a:defRPr sz="1500" b="1"/>
            </a:lvl8pPr>
            <a:lvl9pPr marL="327542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222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817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71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1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9432" indent="0">
              <a:buNone/>
              <a:defRPr sz="1100"/>
            </a:lvl2pPr>
            <a:lvl3pPr marL="818850" indent="0">
              <a:buNone/>
              <a:defRPr sz="900"/>
            </a:lvl3pPr>
            <a:lvl4pPr marL="1228308" indent="0">
              <a:buNone/>
              <a:defRPr sz="800"/>
            </a:lvl4pPr>
            <a:lvl5pPr marL="1637713" indent="0">
              <a:buNone/>
              <a:defRPr sz="800"/>
            </a:lvl5pPr>
            <a:lvl6pPr marL="2047129" indent="0">
              <a:buNone/>
              <a:defRPr sz="800"/>
            </a:lvl6pPr>
            <a:lvl7pPr marL="2456576" indent="0">
              <a:buNone/>
              <a:defRPr sz="800"/>
            </a:lvl7pPr>
            <a:lvl8pPr marL="2865997" indent="0">
              <a:buNone/>
              <a:defRPr sz="800"/>
            </a:lvl8pPr>
            <a:lvl9pPr marL="327542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92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9432" indent="0">
              <a:buNone/>
              <a:defRPr sz="2500"/>
            </a:lvl2pPr>
            <a:lvl3pPr marL="818850" indent="0">
              <a:buNone/>
              <a:defRPr sz="2200"/>
            </a:lvl3pPr>
            <a:lvl4pPr marL="1228308" indent="0">
              <a:buNone/>
              <a:defRPr sz="1800"/>
            </a:lvl4pPr>
            <a:lvl5pPr marL="1637713" indent="0">
              <a:buNone/>
              <a:defRPr sz="1800"/>
            </a:lvl5pPr>
            <a:lvl6pPr marL="2047129" indent="0">
              <a:buNone/>
              <a:defRPr sz="1800"/>
            </a:lvl6pPr>
            <a:lvl7pPr marL="2456576" indent="0">
              <a:buNone/>
              <a:defRPr sz="1800"/>
            </a:lvl7pPr>
            <a:lvl8pPr marL="2865997" indent="0">
              <a:buNone/>
              <a:defRPr sz="1800"/>
            </a:lvl8pPr>
            <a:lvl9pPr marL="3275427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9432" indent="0">
              <a:buNone/>
              <a:defRPr sz="1100"/>
            </a:lvl2pPr>
            <a:lvl3pPr marL="818850" indent="0">
              <a:buNone/>
              <a:defRPr sz="900"/>
            </a:lvl3pPr>
            <a:lvl4pPr marL="1228308" indent="0">
              <a:buNone/>
              <a:defRPr sz="800"/>
            </a:lvl4pPr>
            <a:lvl5pPr marL="1637713" indent="0">
              <a:buNone/>
              <a:defRPr sz="800"/>
            </a:lvl5pPr>
            <a:lvl6pPr marL="2047129" indent="0">
              <a:buNone/>
              <a:defRPr sz="800"/>
            </a:lvl6pPr>
            <a:lvl7pPr marL="2456576" indent="0">
              <a:buNone/>
              <a:defRPr sz="800"/>
            </a:lvl7pPr>
            <a:lvl8pPr marL="2865997" indent="0">
              <a:buNone/>
              <a:defRPr sz="800"/>
            </a:lvl8pPr>
            <a:lvl9pPr marL="327542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664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008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636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9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9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8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8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54F8-7BB7-423A-A2B8-EC41AD5E46D7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09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0375" indent="0">
              <a:buNone/>
              <a:defRPr sz="2800"/>
            </a:lvl2pPr>
            <a:lvl3pPr marL="900758" indent="0">
              <a:buNone/>
              <a:defRPr sz="2400"/>
            </a:lvl3pPr>
            <a:lvl4pPr marL="1351137" indent="0">
              <a:buNone/>
              <a:defRPr sz="2000"/>
            </a:lvl4pPr>
            <a:lvl5pPr marL="1801520" indent="0">
              <a:buNone/>
              <a:defRPr sz="2000"/>
            </a:lvl5pPr>
            <a:lvl6pPr marL="2251900" indent="0">
              <a:buNone/>
              <a:defRPr sz="2000"/>
            </a:lvl6pPr>
            <a:lvl7pPr marL="2702262" indent="0">
              <a:buNone/>
              <a:defRPr sz="2000"/>
            </a:lvl7pPr>
            <a:lvl8pPr marL="3152642" indent="0">
              <a:buNone/>
              <a:defRPr sz="2000"/>
            </a:lvl8pPr>
            <a:lvl9pPr marL="3603026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0375" indent="0">
              <a:buNone/>
              <a:defRPr sz="1200"/>
            </a:lvl2pPr>
            <a:lvl3pPr marL="900758" indent="0">
              <a:buNone/>
              <a:defRPr sz="1000"/>
            </a:lvl3pPr>
            <a:lvl4pPr marL="1351137" indent="0">
              <a:buNone/>
              <a:defRPr sz="900"/>
            </a:lvl4pPr>
            <a:lvl5pPr marL="1801520" indent="0">
              <a:buNone/>
              <a:defRPr sz="900"/>
            </a:lvl5pPr>
            <a:lvl6pPr marL="2251900" indent="0">
              <a:buNone/>
              <a:defRPr sz="900"/>
            </a:lvl6pPr>
            <a:lvl7pPr marL="2702262" indent="0">
              <a:buNone/>
              <a:defRPr sz="900"/>
            </a:lvl7pPr>
            <a:lvl8pPr marL="3152642" indent="0">
              <a:buNone/>
              <a:defRPr sz="900"/>
            </a:lvl8pPr>
            <a:lvl9pPr marL="3603026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284905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9EE2-37C1-4E62-87F4-BCCF648A90B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049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98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7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9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91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89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86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83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80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78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4DE2-B2A0-480D-BF17-44D750C4E42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022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880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2" y="1795869"/>
            <a:ext cx="4093920" cy="42455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7B9-9C6B-4441-9FA4-0E659DCB64B8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29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18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729" indent="0">
              <a:buNone/>
              <a:defRPr sz="1800" b="1"/>
            </a:lvl2pPr>
            <a:lvl3pPr marL="819445" indent="0">
              <a:buNone/>
              <a:defRPr sz="1600" b="1"/>
            </a:lvl3pPr>
            <a:lvl4pPr marL="1229197" indent="0">
              <a:buNone/>
              <a:defRPr sz="1500" b="1"/>
            </a:lvl4pPr>
            <a:lvl5pPr marL="1638902" indent="0">
              <a:buNone/>
              <a:defRPr sz="1500" b="1"/>
            </a:lvl5pPr>
            <a:lvl6pPr marL="2048615" indent="0">
              <a:buNone/>
              <a:defRPr sz="1500" b="1"/>
            </a:lvl6pPr>
            <a:lvl7pPr marL="2458359" indent="0">
              <a:buNone/>
              <a:defRPr sz="1500" b="1"/>
            </a:lvl7pPr>
            <a:lvl8pPr marL="2868078" indent="0">
              <a:buNone/>
              <a:defRPr sz="1500" b="1"/>
            </a:lvl8pPr>
            <a:lvl9pPr marL="327780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9729" indent="0">
              <a:buNone/>
              <a:defRPr sz="1800" b="1"/>
            </a:lvl2pPr>
            <a:lvl3pPr marL="819445" indent="0">
              <a:buNone/>
              <a:defRPr sz="1600" b="1"/>
            </a:lvl3pPr>
            <a:lvl4pPr marL="1229197" indent="0">
              <a:buNone/>
              <a:defRPr sz="1500" b="1"/>
            </a:lvl4pPr>
            <a:lvl5pPr marL="1638902" indent="0">
              <a:buNone/>
              <a:defRPr sz="1500" b="1"/>
            </a:lvl5pPr>
            <a:lvl6pPr marL="2048615" indent="0">
              <a:buNone/>
              <a:defRPr sz="1500" b="1"/>
            </a:lvl6pPr>
            <a:lvl7pPr marL="2458359" indent="0">
              <a:buNone/>
              <a:defRPr sz="1500" b="1"/>
            </a:lvl7pPr>
            <a:lvl8pPr marL="2868078" indent="0">
              <a:buNone/>
              <a:defRPr sz="1500" b="1"/>
            </a:lvl8pPr>
            <a:lvl9pPr marL="327780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4A0-E168-4B86-B2D7-176432B267C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61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6608-5F37-4849-856E-E832ACDB292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3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80AA-9B38-472E-BAC3-A034415C9B7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341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50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09729" indent="0">
              <a:buNone/>
              <a:defRPr sz="1100"/>
            </a:lvl2pPr>
            <a:lvl3pPr marL="819445" indent="0">
              <a:buNone/>
              <a:defRPr sz="900"/>
            </a:lvl3pPr>
            <a:lvl4pPr marL="1229197" indent="0">
              <a:buNone/>
              <a:defRPr sz="800"/>
            </a:lvl4pPr>
            <a:lvl5pPr marL="1638902" indent="0">
              <a:buNone/>
              <a:defRPr sz="800"/>
            </a:lvl5pPr>
            <a:lvl6pPr marL="2048615" indent="0">
              <a:buNone/>
              <a:defRPr sz="800"/>
            </a:lvl6pPr>
            <a:lvl7pPr marL="2458359" indent="0">
              <a:buNone/>
              <a:defRPr sz="800"/>
            </a:lvl7pPr>
            <a:lvl8pPr marL="2868078" indent="0">
              <a:buNone/>
              <a:defRPr sz="800"/>
            </a:lvl8pPr>
            <a:lvl9pPr marL="327780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D1BD-1669-4793-B7DE-B3EABD35A4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3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09729" indent="0">
              <a:buNone/>
              <a:defRPr sz="2500"/>
            </a:lvl2pPr>
            <a:lvl3pPr marL="819445" indent="0">
              <a:buNone/>
              <a:defRPr sz="2200"/>
            </a:lvl3pPr>
            <a:lvl4pPr marL="1229197" indent="0">
              <a:buNone/>
              <a:defRPr sz="1800"/>
            </a:lvl4pPr>
            <a:lvl5pPr marL="1638902" indent="0">
              <a:buNone/>
              <a:defRPr sz="1800"/>
            </a:lvl5pPr>
            <a:lvl6pPr marL="2048615" indent="0">
              <a:buNone/>
              <a:defRPr sz="1800"/>
            </a:lvl6pPr>
            <a:lvl7pPr marL="2458359" indent="0">
              <a:buNone/>
              <a:defRPr sz="1800"/>
            </a:lvl7pPr>
            <a:lvl8pPr marL="2868078" indent="0">
              <a:buNone/>
              <a:defRPr sz="1800"/>
            </a:lvl8pPr>
            <a:lvl9pPr marL="3277804" indent="0">
              <a:buNone/>
              <a:defRPr sz="18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09729" indent="0">
              <a:buNone/>
              <a:defRPr sz="1100"/>
            </a:lvl2pPr>
            <a:lvl3pPr marL="819445" indent="0">
              <a:buNone/>
              <a:defRPr sz="900"/>
            </a:lvl3pPr>
            <a:lvl4pPr marL="1229197" indent="0">
              <a:buNone/>
              <a:defRPr sz="800"/>
            </a:lvl4pPr>
            <a:lvl5pPr marL="1638902" indent="0">
              <a:buNone/>
              <a:defRPr sz="800"/>
            </a:lvl5pPr>
            <a:lvl6pPr marL="2048615" indent="0">
              <a:buNone/>
              <a:defRPr sz="800"/>
            </a:lvl6pPr>
            <a:lvl7pPr marL="2458359" indent="0">
              <a:buNone/>
              <a:defRPr sz="800"/>
            </a:lvl7pPr>
            <a:lvl8pPr marL="2868078" indent="0">
              <a:buNone/>
              <a:defRPr sz="800"/>
            </a:lvl8pPr>
            <a:lvl9pPr marL="327780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6653-A4AA-4C2A-9CD4-4995EA446C7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178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E31B-E503-4F83-B495-4F936D6176A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229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565" y="326915"/>
            <a:ext cx="2122560" cy="5714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885" y="326915"/>
            <a:ext cx="6229440" cy="5714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E822-014E-46D9-8A78-7BFDEE0BA2A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0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0022" tIns="45013" rIns="90022" bIns="45013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0022" tIns="45013" rIns="90022" bIns="45013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495"/>
            <a:ext cx="2133600" cy="365125"/>
          </a:xfrm>
          <a:prstGeom prst="rect">
            <a:avLst/>
          </a:prstGeom>
        </p:spPr>
        <p:txBody>
          <a:bodyPr vert="horz" lIns="90022" tIns="45013" rIns="90022" bIns="450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C2F3-59BC-4C5F-94EE-794265BCA382}" type="datetimeFigureOut">
              <a:rPr lang="pt-PT" smtClean="0"/>
              <a:t>20/02/2017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495"/>
            <a:ext cx="2895600" cy="365125"/>
          </a:xfrm>
          <a:prstGeom prst="rect">
            <a:avLst/>
          </a:prstGeom>
        </p:spPr>
        <p:txBody>
          <a:bodyPr vert="horz" lIns="90022" tIns="45013" rIns="90022" bIns="450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495"/>
            <a:ext cx="2133600" cy="365125"/>
          </a:xfrm>
          <a:prstGeom prst="rect">
            <a:avLst/>
          </a:prstGeom>
        </p:spPr>
        <p:txBody>
          <a:bodyPr vert="horz" lIns="90022" tIns="45013" rIns="90022" bIns="450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D9B4-E423-4FAE-9555-F9F36D05E3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0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075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785" indent="-337785" algn="l" defTabSz="9007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862" indent="-281499" algn="l" defTabSz="90075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5966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6299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6704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7079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7466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7844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8212" indent="-225188" algn="l" defTabSz="9007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375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758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137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1520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1900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2262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2642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3026" algn="l" defTabSz="900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021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021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021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021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33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0210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0210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0210"/>
            <a:fld id="{D65664F8-FE20-4B5B-984B-4A3334D93ECF}" type="slidenum">
              <a:rPr lang="pt-PT" smtClean="0"/>
              <a:pPr defTabSz="82021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091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06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06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06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06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23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1061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1061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1061"/>
            <a:fld id="{D65664F8-FE20-4B5B-984B-4A3334D93ECF}" type="slidenum">
              <a:rPr lang="pt-PT" smtClean="0"/>
              <a:pPr defTabSz="821061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60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99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99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99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199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12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1997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1997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1997"/>
            <a:fld id="{D65664F8-FE20-4B5B-984B-4A3334D93ECF}" type="slidenum">
              <a:rPr lang="pt-PT" smtClean="0"/>
              <a:pPr defTabSz="821997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05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3023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3023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3023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3023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00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3023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3023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3023"/>
            <a:fld id="{D65664F8-FE20-4B5B-984B-4A3334D93ECF}" type="slidenum">
              <a:rPr lang="pt-PT" smtClean="0"/>
              <a:pPr defTabSz="823023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01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4134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4134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4134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4134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187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4134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4134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4134"/>
            <a:fld id="{D65664F8-FE20-4B5B-984B-4A3334D93ECF}" type="slidenum">
              <a:rPr lang="pt-PT" smtClean="0"/>
              <a:pPr defTabSz="824134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477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533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533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533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533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173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5331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5331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5331"/>
            <a:fld id="{D65664F8-FE20-4B5B-984B-4A3334D93ECF}" type="slidenum">
              <a:rPr lang="pt-PT" smtClean="0"/>
              <a:pPr defTabSz="825331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602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661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661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661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6617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158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6617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6617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6617"/>
            <a:fld id="{D65664F8-FE20-4B5B-984B-4A3334D93ECF}" type="slidenum">
              <a:rPr lang="pt-PT" smtClean="0"/>
              <a:pPr defTabSz="826617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6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799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799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799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799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142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7991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7991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7991"/>
            <a:fld id="{D65664F8-FE20-4B5B-984B-4A3334D93ECF}" type="slidenum">
              <a:rPr lang="pt-PT" smtClean="0"/>
              <a:pPr defTabSz="827991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995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3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9452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9452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9452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29452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1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5" y="6205125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9452"/>
            <a:endParaRPr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9452"/>
            <a:endParaRPr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29452"/>
            <a:fld id="{D65664F8-FE20-4B5B-984B-4A3334D93ECF}" type="slidenum">
              <a:rPr/>
              <a:pPr defTabSz="829452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10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07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07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07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07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70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071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071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071"/>
            <a:fld id="{D65664F8-FE20-4B5B-984B-4A3334D93ECF}" type="slidenum">
              <a:rPr lang="pt-PT" smtClean="0"/>
              <a:pPr defTabSz="817071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547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156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156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156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156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69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156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156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156"/>
            <a:fld id="{D65664F8-FE20-4B5B-984B-4A3334D93ECF}" type="slidenum">
              <a:rPr lang="pt-PT" smtClean="0"/>
              <a:pPr defTabSz="817156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552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32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32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32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32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67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325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325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325"/>
            <a:fld id="{D65664F8-FE20-4B5B-984B-4A3334D93ECF}" type="slidenum">
              <a:rPr lang="pt-PT" smtClean="0"/>
              <a:pPr defTabSz="817325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05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579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579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579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579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64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579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579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579"/>
            <a:fld id="{D65664F8-FE20-4B5B-984B-4A3334D93ECF}" type="slidenum">
              <a:rPr lang="pt-PT" smtClean="0"/>
              <a:pPr defTabSz="817579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03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918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918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918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7918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60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918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918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7918"/>
            <a:fld id="{D65664F8-FE20-4B5B-984B-4A3334D93ECF}" type="slidenum">
              <a:rPr lang="pt-PT" smtClean="0"/>
              <a:pPr defTabSz="817918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4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34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34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34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341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55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8341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8341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8341"/>
            <a:fld id="{D65664F8-FE20-4B5B-984B-4A3334D93ECF}" type="slidenum">
              <a:rPr lang="pt-PT" smtClean="0"/>
              <a:pPr defTabSz="818341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662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85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85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85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8850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49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8850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8850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8850"/>
            <a:fld id="{D65664F8-FE20-4B5B-984B-4A3334D93ECF}" type="slidenum">
              <a:rPr lang="pt-PT" smtClean="0"/>
              <a:pPr defTabSz="81885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750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163296"/>
            <a:ext cx="8816882" cy="11430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944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57575" y="6205124"/>
            <a:ext cx="2285858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944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16378" y="6205124"/>
            <a:ext cx="5877921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944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3275" y="6205124"/>
            <a:ext cx="489827" cy="4898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/>
          <a:lstStyle/>
          <a:p>
            <a:pPr defTabSz="819445" hangingPunct="0"/>
            <a:endParaRPr lang="en-US" sz="1600" b="1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IPA Pゴシック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326556" y="326585"/>
            <a:ext cx="8490331" cy="8164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326551" y="1796220"/>
            <a:ext cx="8327055" cy="42456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 txBox="1">
            <a:spLocks noGrp="1"/>
          </p:cNvSpPr>
          <p:nvPr>
            <p:ph type="dt" sz="half" idx="2"/>
          </p:nvPr>
        </p:nvSpPr>
        <p:spPr>
          <a:xfrm>
            <a:off x="6857576" y="6205242"/>
            <a:ext cx="2122583" cy="47322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9445"/>
            <a:endParaRPr lang="pt-PT"/>
          </a:p>
        </p:txBody>
      </p:sp>
      <p:sp>
        <p:nvSpPr>
          <p:cNvPr id="9" name="Footer Placeholder 8"/>
          <p:cNvSpPr txBox="1">
            <a:spLocks noGrp="1"/>
          </p:cNvSpPr>
          <p:nvPr>
            <p:ph type="ftr" sz="quarter" idx="3"/>
          </p:nvPr>
        </p:nvSpPr>
        <p:spPr>
          <a:xfrm>
            <a:off x="979653" y="6205124"/>
            <a:ext cx="2938961" cy="4898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9445"/>
            <a:endParaRPr lang="pt-PT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163275" y="6205124"/>
            <a:ext cx="489827" cy="489878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/>
          <a:lstStyle>
            <a:lvl1pPr lvl="0" algn="ctr" rtl="0" hangingPunct="0">
              <a:buNone/>
              <a:tabLst/>
              <a:defRPr lang="en-US" sz="16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IPA Pゴシック" pitchFamily="2"/>
              </a:defRPr>
            </a:lvl1pPr>
          </a:lstStyle>
          <a:p>
            <a:pPr defTabSz="819445"/>
            <a:fld id="{D65664F8-FE20-4B5B-984B-4A3334D93ECF}" type="slidenum">
              <a:rPr lang="pt-PT" smtClean="0"/>
              <a:pPr defTabSz="819445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765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1">
        <a:tabLst/>
        <a:defRPr lang="en-US" sz="29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36"/>
        </a:spcAft>
        <a:tabLst/>
        <a:defRPr lang="en-US" sz="24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6" y="260648"/>
            <a:ext cx="8565517" cy="642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9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ABD9-9E5C-4039-B0C7-D564D4E2DCAF}" type="slidenum">
              <a:rPr/>
              <a:pPr/>
              <a:t>10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10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3C80-E542-4E21-8194-CD6AB37687F2}" type="slidenum">
              <a:rPr/>
              <a:pPr/>
              <a:t>11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17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EE4B-6841-4516-8A95-33B3640056DA}" type="slidenum">
              <a:rPr/>
              <a:pPr/>
              <a:t>12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4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79F2-45A3-4AF4-85E1-CC3855280AB6}" type="slidenum">
              <a:rPr/>
              <a:pPr/>
              <a:t>13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091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9C71-3573-4402-8104-BEB3E73739D7}" type="slidenum">
              <a:rPr/>
              <a:pPr/>
              <a:t>14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54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6A4B-2F00-4D0B-90F2-8B4B209A9D16}" type="slidenum">
              <a:rPr/>
              <a:pPr/>
              <a:t>15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6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580-8E5B-4657-96F1-EA626261627C}" type="slidenum">
              <a:rPr/>
              <a:pPr/>
              <a:t>16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BE1-D546-4130-8E4A-887F7A3A8831}" type="slidenum">
              <a:rPr/>
              <a:pPr/>
              <a:t>17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2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F1BA-92D3-44C4-B748-2CA4EC9EEE38}" type="slidenum">
              <a:rPr/>
              <a:pPr/>
              <a:t>18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772816"/>
            <a:ext cx="88924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/>
              <a:t>WORK DONE BY:</a:t>
            </a:r>
          </a:p>
          <a:p>
            <a:pPr algn="ctr"/>
            <a:endParaRPr lang="pt-PT" sz="4400" dirty="0" smtClean="0"/>
          </a:p>
          <a:p>
            <a:pPr algn="ctr"/>
            <a:r>
              <a:rPr lang="pt-PT" sz="4400" dirty="0" smtClean="0"/>
              <a:t>ROOSI KOOL</a:t>
            </a:r>
          </a:p>
          <a:p>
            <a:pPr algn="ctr"/>
            <a:endParaRPr lang="pt-PT" sz="4400" dirty="0" smtClean="0"/>
          </a:p>
          <a:p>
            <a:pPr algn="ctr"/>
            <a:r>
              <a:rPr lang="pt-PT" sz="4400" dirty="0" smtClean="0"/>
              <a:t>ESTONIA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35673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436760" y="1730567"/>
            <a:ext cx="6662384" cy="2554961"/>
          </a:xfrm>
          <a:prstGeom prst="rect">
            <a:avLst/>
          </a:prstGeom>
        </p:spPr>
        <p:txBody>
          <a:bodyPr wrap="square" lIns="81686" tIns="40846" rIns="81686" bIns="40846">
            <a:spAutoFit/>
          </a:bodyPr>
          <a:lstStyle/>
          <a:p>
            <a:pPr>
              <a:spcAft>
                <a:spcPts val="1036"/>
              </a:spcAft>
              <a:buSzPct val="45000"/>
              <a:buFont typeface="StarSymbol"/>
              <a:buChar char="●"/>
            </a:pPr>
            <a:r>
              <a:rPr lang="en-US" sz="2400" b="1" dirty="0" smtClean="0">
                <a:solidFill>
                  <a:srgbClr val="1C1C1C"/>
                </a:solidFill>
                <a:latin typeface="Source Sans Pro Semibold" pitchFamily="34"/>
              </a:rPr>
              <a:t>Student </a:t>
            </a:r>
            <a:r>
              <a:rPr lang="en-US" sz="2400" b="1" dirty="0">
                <a:solidFill>
                  <a:srgbClr val="1C1C1C"/>
                </a:solidFill>
                <a:latin typeface="Source Sans Pro Semibold" pitchFamily="34"/>
              </a:rPr>
              <a:t>repeats the word that he hears from the computer and then he sees the picture of the word</a:t>
            </a:r>
            <a:r>
              <a:rPr lang="en-US" sz="2400" b="1" dirty="0" smtClean="0">
                <a:solidFill>
                  <a:srgbClr val="1C1C1C"/>
                </a:solidFill>
                <a:latin typeface="Source Sans Pro Semibold" pitchFamily="34"/>
              </a:rPr>
              <a:t>.</a:t>
            </a:r>
          </a:p>
          <a:p>
            <a:pPr>
              <a:spcAft>
                <a:spcPts val="1036"/>
              </a:spcAft>
              <a:buSzPct val="45000"/>
            </a:pPr>
            <a:endParaRPr lang="en-US" sz="2400" b="1" dirty="0">
              <a:solidFill>
                <a:srgbClr val="1C1C1C"/>
              </a:solidFill>
              <a:latin typeface="Source Sans Pro Semibold" pitchFamily="34"/>
            </a:endParaRPr>
          </a:p>
          <a:p>
            <a:pPr>
              <a:spcAft>
                <a:spcPts val="1036"/>
              </a:spcAft>
              <a:buSzPct val="45000"/>
              <a:buFont typeface="StarSymbol"/>
              <a:buChar char="●"/>
            </a:pPr>
            <a:r>
              <a:rPr lang="en-US" sz="2400" b="1" dirty="0">
                <a:solidFill>
                  <a:srgbClr val="1C1C1C"/>
                </a:solidFill>
                <a:latin typeface="Source Sans Pro Semibold" pitchFamily="34"/>
              </a:rPr>
              <a:t>Working in the computer is every student´s </a:t>
            </a:r>
            <a:r>
              <a:rPr lang="en-US" sz="2400" b="1" dirty="0" err="1">
                <a:solidFill>
                  <a:srgbClr val="1C1C1C"/>
                </a:solidFill>
                <a:latin typeface="Source Sans Pro Semibold" pitchFamily="34"/>
              </a:rPr>
              <a:t>favourite</a:t>
            </a:r>
            <a:r>
              <a:rPr lang="en-US" sz="2400" b="1" dirty="0">
                <a:solidFill>
                  <a:srgbClr val="1C1C1C"/>
                </a:solidFill>
                <a:latin typeface="Source Sans Pro Semibold" pitchFamily="34"/>
              </a:rPr>
              <a:t> activity.</a:t>
            </a:r>
          </a:p>
        </p:txBody>
      </p:sp>
    </p:spTree>
    <p:extLst>
      <p:ext uri="{BB962C8B-B14F-4D97-AF65-F5344CB8AC3E}">
        <p14:creationId xmlns:p14="http://schemas.microsoft.com/office/powerpoint/2010/main" val="421158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17A6-2C2E-4062-BA76-A07FC10E5FAD}" type="slidenum">
              <a:rPr/>
              <a:pPr/>
              <a:t>3</a:t>
            </a:fld>
            <a:endParaRPr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Learning English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defPPr>
            <a:lvl1pPr marL="0" marR="0" lvl="0" indent="0" hangingPunct="1">
              <a:spcBef>
                <a:spcPts val="0"/>
              </a:spcBef>
              <a:spcAft>
                <a:spcPts val="1142"/>
              </a:spcAft>
              <a:buNone/>
              <a:defRPr lang="en-US" sz="2600" b="1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Semibold" pitchFamily="34"/>
                <a:ea typeface="源ノ角ゴシック Medium" pitchFamily="2"/>
                <a:cs typeface="FreeSans" pitchFamily="2"/>
              </a:defRPr>
            </a:lvl1pPr>
            <a:lvl2pPr marL="288000" marR="0" lvl="1" indent="0" hangingPunct="1">
              <a:spcBef>
                <a:spcPts val="0"/>
              </a:spcBef>
              <a:spcAft>
                <a:spcPts val="1134"/>
              </a:spcAft>
              <a:buNone/>
              <a:defRPr lang="en-US" sz="22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2pPr>
            <a:lvl3pPr marL="576000" marR="0" lvl="2" indent="0" hangingPunct="1">
              <a:spcBef>
                <a:spcPts val="0"/>
              </a:spcBef>
              <a:spcAft>
                <a:spcPts val="850"/>
              </a:spcAft>
              <a:buNone/>
              <a:defRPr lang="en-US" sz="18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3pPr>
            <a:lvl4pPr marL="864000" marR="0" lvl="3" indent="0" hangingPunct="1">
              <a:spcBef>
                <a:spcPts val="0"/>
              </a:spcBef>
              <a:spcAft>
                <a:spcPts val="567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4pPr>
            <a:lvl5pPr marL="1152000" marR="0" lvl="4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5pPr>
            <a:lvl6pPr marL="1440000" marR="0" lvl="5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6pPr>
            <a:lvl7pPr marL="1728000" marR="0" lvl="6" indent="0" hangingPunct="1">
              <a:spcBef>
                <a:spcPts val="0"/>
              </a:spcBef>
              <a:spcAft>
                <a:spcPts val="283"/>
              </a:spcAft>
              <a:buNone/>
              <a:defRPr lang="en-US" sz="16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7pPr>
            <a:lvl8pPr marL="2015999" marR="0" lvl="7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8pPr>
            <a:lvl9pPr marL="2304000" marR="0" lvl="8" indent="0" hangingPunct="1">
              <a:spcBef>
                <a:spcPts val="0"/>
              </a:spcBef>
              <a:spcAft>
                <a:spcPts val="283"/>
              </a:spcAft>
              <a:buNone/>
              <a:defRPr lang="en-US" sz="2000" b="0" i="0" u="none" strike="noStrike" kern="1200" cap="none">
                <a:ln>
                  <a:noFill/>
                </a:ln>
                <a:solidFill>
                  <a:srgbClr val="1C1C1C"/>
                </a:solidFill>
                <a:latin typeface="Source Sans Pro Light" pitchFamily="34"/>
                <a:ea typeface="源ノ角ゴシック Light" pitchFamily="2"/>
                <a:cs typeface="FreeSans" pitchFamily="2"/>
              </a:defRPr>
            </a:lvl9pPr>
          </a:lstStyle>
          <a:p>
            <a:pPr lvl="0">
              <a:buSzPct val="45000"/>
              <a:buFont typeface="StarSymbol"/>
              <a:buChar char="●"/>
            </a:pPr>
            <a:r>
              <a:rPr lang="en-US" dirty="0"/>
              <a:t>Students have textbooks where are </a:t>
            </a:r>
            <a:r>
              <a:rPr lang="en-US" dirty="0" err="1"/>
              <a:t>colours</a:t>
            </a:r>
            <a:r>
              <a:rPr lang="en-US" dirty="0"/>
              <a:t> in Estonian and in English</a:t>
            </a:r>
            <a:r>
              <a:rPr lang="en-US" dirty="0" smtClean="0"/>
              <a:t>.</a:t>
            </a:r>
            <a:endParaRPr lang="en-US" dirty="0"/>
          </a:p>
          <a:p>
            <a:pPr lvl="0">
              <a:buSzPct val="45000"/>
              <a:buFont typeface="StarSymbol"/>
              <a:buChar char="●"/>
            </a:pPr>
            <a:r>
              <a:rPr lang="en-US" dirty="0"/>
              <a:t>They have to find the right </a:t>
            </a:r>
            <a:r>
              <a:rPr lang="en-US" dirty="0" err="1"/>
              <a:t>coloured</a:t>
            </a:r>
            <a:r>
              <a:rPr lang="en-US" dirty="0"/>
              <a:t> picture and then they have to stick it on the textbook.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dirty="0"/>
              <a:t>Some of the students managed to find right pictures quite quickly.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dirty="0"/>
              <a:t>There is also a computer game with words in English at school.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ABD9-9E5C-4039-B0C7-D564D4E2DCAF}" type="slidenum">
              <a:rPr/>
              <a:pPr/>
              <a:t>4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71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3299-8E91-4BE2-9FA6-DD787D424C06}" type="slidenum">
              <a:rPr/>
              <a:pPr/>
              <a:t>5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337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CEA9-E93E-445A-B394-C71BE99448FA}" type="slidenum">
              <a:rPr/>
              <a:pPr/>
              <a:t>6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53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28F-5FA7-411D-A573-D6E3658257F8}" type="slidenum">
              <a:rPr/>
              <a:pPr/>
              <a:t>7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1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C63A-493B-4177-9B6E-E7F8B43DF792}" type="slidenum">
              <a:rPr/>
              <a:pPr/>
              <a:t>8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14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AA9D-CF75-478A-A668-9302B96EEFBA}" type="slidenum">
              <a:rPr/>
              <a:pPr/>
              <a:t>9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06205" y="1796220"/>
            <a:ext cx="6367748" cy="424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1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6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file:///tmp/Alizarin.ot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111</Words>
  <Application>Microsoft Office PowerPoint</Application>
  <PresentationFormat>Apresentação no Ecrã (4:3)</PresentationFormat>
  <Paragraphs>29</Paragraphs>
  <Slides>19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18</vt:i4>
      </vt:variant>
      <vt:variant>
        <vt:lpstr>Títulos dos diapositivos</vt:lpstr>
      </vt:variant>
      <vt:variant>
        <vt:i4>19</vt:i4>
      </vt:variant>
    </vt:vector>
  </HeadingPairs>
  <TitlesOfParts>
    <vt:vector size="37" baseType="lpstr">
      <vt:lpstr>Tema do Office</vt:lpstr>
      <vt:lpstr>file:///tmp/Alizarin.otp</vt:lpstr>
      <vt:lpstr>1_file:///tmp/Alizarin.otp</vt:lpstr>
      <vt:lpstr>2_file:///tmp/Alizarin.otp</vt:lpstr>
      <vt:lpstr>3_file:///tmp/Alizarin.otp</vt:lpstr>
      <vt:lpstr>4_file:///tmp/Alizarin.otp</vt:lpstr>
      <vt:lpstr>5_file:///tmp/Alizarin.otp</vt:lpstr>
      <vt:lpstr>6_file:///tmp/Alizarin.otp</vt:lpstr>
      <vt:lpstr>7_file:///tmp/Alizarin.otp</vt:lpstr>
      <vt:lpstr>8_file:///tmp/Alizarin.otp</vt:lpstr>
      <vt:lpstr>9_file:///tmp/Alizarin.otp</vt:lpstr>
      <vt:lpstr>10_file:///tmp/Alizarin.otp</vt:lpstr>
      <vt:lpstr>11_file:///tmp/Alizarin.otp</vt:lpstr>
      <vt:lpstr>12_file:///tmp/Alizarin.otp</vt:lpstr>
      <vt:lpstr>13_file:///tmp/Alizarin.otp</vt:lpstr>
      <vt:lpstr>14_file:///tmp/Alizarin.otp</vt:lpstr>
      <vt:lpstr>15_file:///tmp/Alizarin.otp</vt:lpstr>
      <vt:lpstr>16_file:///tmp/Alizarin.otp</vt:lpstr>
      <vt:lpstr>Apresentação do PowerPoint</vt:lpstr>
      <vt:lpstr>Apresentação do PowerPoint</vt:lpstr>
      <vt:lpstr>Learning English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mgrmcarvalho</dc:creator>
  <cp:lastModifiedBy>mgrmcarvalho</cp:lastModifiedBy>
  <cp:revision>4</cp:revision>
  <dcterms:created xsi:type="dcterms:W3CDTF">2017-02-20T15:24:15Z</dcterms:created>
  <dcterms:modified xsi:type="dcterms:W3CDTF">2017-02-20T17:42:50Z</dcterms:modified>
</cp:coreProperties>
</file>