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82" r:id="rId14"/>
    <p:sldId id="267" r:id="rId15"/>
    <p:sldId id="269" r:id="rId16"/>
    <p:sldId id="270" r:id="rId17"/>
    <p:sldId id="271" r:id="rId18"/>
    <p:sldId id="272" r:id="rId19"/>
    <p:sldId id="273" r:id="rId20"/>
    <p:sldId id="279" r:id="rId21"/>
    <p:sldId id="274" r:id="rId22"/>
    <p:sldId id="275" r:id="rId23"/>
    <p:sldId id="284" r:id="rId24"/>
    <p:sldId id="276" r:id="rId25"/>
    <p:sldId id="277" r:id="rId26"/>
    <p:sldId id="283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Başlık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22" name="21 Alt Başlık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20" name="1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10" name="9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Oval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Oval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5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7 Dikdörtgen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9" name="8 Akış Çizelgesi: İşlem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Akış Çizelgesi: İşlem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Pasta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Oval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Halka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Başlık Yer Tutucusu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24" name="23 Veri Yer Tutucusu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9F75050-0E15-4C5B-92B0-66D068882F1F}" type="datetimeFigureOut">
              <a:rPr lang="tr-TR" smtClean="0"/>
              <a:pPr/>
              <a:t>17.05.2016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5" name="14 Dikdörtgen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57290" y="3500438"/>
            <a:ext cx="6400800" cy="2471758"/>
          </a:xfrm>
        </p:spPr>
        <p:txBody>
          <a:bodyPr>
            <a:normAutofit/>
          </a:bodyPr>
          <a:lstStyle/>
          <a:p>
            <a:pPr algn="ctr"/>
            <a:r>
              <a:rPr lang="tr-TR" b="1" dirty="0" err="1" smtClean="0">
                <a:solidFill>
                  <a:schemeClr val="tx1"/>
                </a:solidFill>
              </a:rPr>
              <a:t>Erasmus</a:t>
            </a:r>
            <a:r>
              <a:rPr lang="tr-TR" b="1" dirty="0" smtClean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Strategic Partnerships for Schools Only</a:t>
            </a:r>
            <a:r>
              <a:rPr lang="tr-TR" b="1" dirty="0" smtClean="0">
                <a:solidFill>
                  <a:schemeClr val="tx1"/>
                </a:solidFill>
              </a:rPr>
              <a:t> (KA2)</a:t>
            </a:r>
          </a:p>
          <a:p>
            <a:pPr algn="ctr"/>
            <a:r>
              <a:rPr lang="tr-TR" b="1" dirty="0" smtClean="0">
                <a:solidFill>
                  <a:schemeClr val="tx1"/>
                </a:solidFill>
              </a:rPr>
              <a:t>Mini </a:t>
            </a:r>
            <a:r>
              <a:rPr lang="tr-TR" b="1" dirty="0" err="1" smtClean="0">
                <a:solidFill>
                  <a:schemeClr val="tx1"/>
                </a:solidFill>
              </a:rPr>
              <a:t>entrepreneurs</a:t>
            </a:r>
            <a:r>
              <a:rPr lang="tr-TR" b="1" dirty="0" smtClean="0">
                <a:solidFill>
                  <a:schemeClr val="tx1"/>
                </a:solidFill>
              </a:rPr>
              <a:t> at </a:t>
            </a:r>
            <a:r>
              <a:rPr lang="tr-TR" b="1" dirty="0" err="1" smtClean="0">
                <a:solidFill>
                  <a:schemeClr val="tx1"/>
                </a:solidFill>
              </a:rPr>
              <a:t>school</a:t>
            </a:r>
            <a:endParaRPr lang="tr-TR" b="1" dirty="0" smtClean="0">
              <a:solidFill>
                <a:schemeClr val="tx1"/>
              </a:solidFill>
            </a:endParaRPr>
          </a:p>
          <a:p>
            <a:pPr algn="ctr"/>
            <a:r>
              <a:rPr lang="tr-TR" b="1" dirty="0" smtClean="0">
                <a:solidFill>
                  <a:schemeClr val="tx1"/>
                </a:solidFill>
              </a:rPr>
              <a:t> 2015-1-PT01-KA219-012951_3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pic>
        <p:nvPicPr>
          <p:cNvPr id="1026" name="Picture 2" descr="D:\proje çok önemli\logolar\2014-ulusal-ajans-logos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0"/>
            <a:ext cx="1907704" cy="1005210"/>
          </a:xfrm>
          <a:prstGeom prst="rect">
            <a:avLst/>
          </a:prstGeom>
          <a:noFill/>
        </p:spPr>
      </p:pic>
      <p:pic>
        <p:nvPicPr>
          <p:cNvPr id="1027" name="Picture 3" descr="D:\proje çok önemli\logolar\EU flag-Erasmus+_vect_P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0"/>
            <a:ext cx="3277667" cy="936104"/>
          </a:xfrm>
          <a:prstGeom prst="rect">
            <a:avLst/>
          </a:prstGeom>
          <a:noFill/>
        </p:spPr>
      </p:pic>
      <p:pic>
        <p:nvPicPr>
          <p:cNvPr id="1028" name="Picture 4" descr="D:\proje çok önemli\logolar\bb12e03d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052736"/>
            <a:ext cx="3384376" cy="1861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8100392" cy="607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teaching</a:t>
            </a:r>
            <a:r>
              <a:rPr lang="tr-TR" dirty="0" smtClean="0"/>
              <a:t> </a:t>
            </a:r>
            <a:r>
              <a:rPr lang="tr-TR" dirty="0" err="1" smtClean="0"/>
              <a:t>English</a:t>
            </a:r>
            <a:r>
              <a:rPr lang="tr-TR" dirty="0" smtClean="0"/>
              <a:t> (</a:t>
            </a:r>
            <a:r>
              <a:rPr lang="tr-TR" dirty="0" err="1" smtClean="0"/>
              <a:t>presented</a:t>
            </a:r>
            <a:r>
              <a:rPr lang="tr-TR" dirty="0" smtClean="0"/>
              <a:t> </a:t>
            </a:r>
            <a:r>
              <a:rPr lang="tr-TR" dirty="0" err="1" smtClean="0"/>
              <a:t>by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coordinator</a:t>
            </a:r>
            <a:r>
              <a:rPr lang="tr-TR" dirty="0" smtClean="0"/>
              <a:t> partner)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introduced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gave</a:t>
            </a:r>
            <a:r>
              <a:rPr lang="tr-TR" dirty="0" smtClean="0"/>
              <a:t> </a:t>
            </a:r>
            <a:r>
              <a:rPr lang="tr-TR" dirty="0" err="1" smtClean="0"/>
              <a:t>information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en-US" dirty="0" smtClean="0"/>
              <a:t>new technologies and</a:t>
            </a:r>
            <a:r>
              <a:rPr lang="tr-TR" dirty="0" smtClean="0"/>
              <a:t> </a:t>
            </a:r>
            <a:r>
              <a:rPr lang="tr-TR" dirty="0" err="1" smtClean="0"/>
              <a:t>methods</a:t>
            </a:r>
            <a:r>
              <a:rPr lang="en-US" dirty="0" smtClean="0"/>
              <a:t> on teaching English.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applied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in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lessons</a:t>
            </a:r>
            <a:endParaRPr lang="tr-TR" dirty="0"/>
          </a:p>
        </p:txBody>
      </p:sp>
      <p:pic>
        <p:nvPicPr>
          <p:cNvPr id="3074" name="Picture 2" descr="C:\Users\acer\Desktop\P_20160331_105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33364"/>
            <a:ext cx="7632848" cy="5724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cer\Desktop\P_20160331_105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04" y="476672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Thanks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assessment</a:t>
            </a:r>
            <a:r>
              <a:rPr lang="tr-TR" dirty="0" smtClean="0"/>
              <a:t> </a:t>
            </a:r>
            <a:r>
              <a:rPr lang="tr-TR" dirty="0" err="1" smtClean="0"/>
              <a:t>questionnaires</a:t>
            </a:r>
            <a:r>
              <a:rPr lang="tr-TR" dirty="0" smtClean="0"/>
              <a:t>,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evaluated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</a:t>
            </a:r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 i</a:t>
            </a:r>
            <a:r>
              <a:rPr lang="en-US" dirty="0" err="1" smtClean="0"/>
              <a:t>mprove</a:t>
            </a:r>
            <a:r>
              <a:rPr lang="en-US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’</a:t>
            </a:r>
            <a:r>
              <a:rPr lang="en-US" dirty="0" smtClean="0"/>
              <a:t> knowledge of English grammar and </a:t>
            </a:r>
            <a:r>
              <a:rPr lang="tr-TR" dirty="0" err="1" smtClean="0"/>
              <a:t>their</a:t>
            </a:r>
            <a:r>
              <a:rPr lang="en-US" dirty="0" smtClean="0"/>
              <a:t> ability to use it with confidence, through </a:t>
            </a:r>
            <a:r>
              <a:rPr lang="tr-TR" dirty="0" err="1" smtClean="0"/>
              <a:t>visuals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Unfortunately</a:t>
            </a:r>
            <a:r>
              <a:rPr lang="tr-TR" dirty="0" smtClean="0"/>
              <a:t>;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Most</a:t>
            </a:r>
            <a:r>
              <a:rPr lang="tr-TR" dirty="0" smtClean="0"/>
              <a:t> of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</a:t>
            </a:r>
            <a:r>
              <a:rPr lang="tr-TR" dirty="0" err="1" smtClean="0"/>
              <a:t>dont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computer</a:t>
            </a:r>
            <a:r>
              <a:rPr lang="tr-TR" dirty="0" smtClean="0"/>
              <a:t> at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homes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err="1" smtClean="0"/>
              <a:t>It</a:t>
            </a:r>
            <a:r>
              <a:rPr lang="tr-TR" dirty="0" smtClean="0"/>
              <a:t> </a:t>
            </a:r>
            <a:r>
              <a:rPr lang="tr-TR" dirty="0" err="1" smtClean="0"/>
              <a:t>means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dont</a:t>
            </a:r>
            <a:r>
              <a:rPr lang="tr-TR" dirty="0" smtClean="0"/>
              <a:t> </a:t>
            </a:r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any</a:t>
            </a:r>
            <a:r>
              <a:rPr lang="tr-TR" dirty="0" smtClean="0"/>
              <a:t> </a:t>
            </a:r>
            <a:r>
              <a:rPr lang="tr-TR" dirty="0" err="1" smtClean="0"/>
              <a:t>opportunity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review</a:t>
            </a:r>
            <a:r>
              <a:rPr lang="tr-TR" dirty="0" smtClean="0"/>
              <a:t> </a:t>
            </a:r>
            <a:r>
              <a:rPr lang="tr-TR" dirty="0" err="1" smtClean="0"/>
              <a:t>them</a:t>
            </a:r>
            <a:r>
              <a:rPr lang="tr-TR" dirty="0" smtClean="0"/>
              <a:t> 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 </a:t>
            </a:r>
            <a:endParaRPr lang="tr-T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/>
              <a:t>Dissemination</a:t>
            </a:r>
            <a:r>
              <a:rPr lang="tr-TR" dirty="0" smtClean="0"/>
              <a:t> </a:t>
            </a:r>
            <a:r>
              <a:rPr lang="tr-TR" dirty="0" err="1" smtClean="0"/>
              <a:t>outside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 </a:t>
            </a:r>
            <a:r>
              <a:rPr lang="tr-TR" dirty="0" err="1" smtClean="0"/>
              <a:t>team</a:t>
            </a:r>
            <a:r>
              <a:rPr lang="tr-TR" dirty="0" smtClean="0"/>
              <a:t> </a:t>
            </a:r>
            <a:r>
              <a:rPr lang="tr-TR" dirty="0" err="1" smtClean="0"/>
              <a:t>members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English</a:t>
            </a:r>
            <a:r>
              <a:rPr lang="tr-TR" dirty="0" smtClean="0"/>
              <a:t> </a:t>
            </a:r>
            <a:r>
              <a:rPr lang="tr-TR" dirty="0" err="1" smtClean="0"/>
              <a:t>Language</a:t>
            </a:r>
            <a:r>
              <a:rPr lang="tr-TR" dirty="0" smtClean="0"/>
              <a:t> </a:t>
            </a:r>
            <a:r>
              <a:rPr lang="tr-TR" dirty="0" err="1" smtClean="0"/>
              <a:t>Teacher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, Esin </a:t>
            </a:r>
            <a:r>
              <a:rPr lang="tr-TR" dirty="0" err="1" smtClean="0"/>
              <a:t>Şevik</a:t>
            </a:r>
            <a:r>
              <a:rPr lang="tr-TR" dirty="0" smtClean="0"/>
              <a:t> </a:t>
            </a:r>
            <a:r>
              <a:rPr lang="tr-TR" dirty="0" err="1" smtClean="0"/>
              <a:t>organised</a:t>
            </a:r>
            <a:r>
              <a:rPr lang="tr-TR" dirty="0" smtClean="0"/>
              <a:t> a </a:t>
            </a:r>
            <a:r>
              <a:rPr lang="tr-TR" dirty="0" err="1" smtClean="0"/>
              <a:t>meeting</a:t>
            </a:r>
            <a:r>
              <a:rPr lang="tr-TR" dirty="0" smtClean="0"/>
              <a:t> in </a:t>
            </a:r>
            <a:r>
              <a:rPr lang="en-US" i="1" dirty="0" err="1" smtClean="0"/>
              <a:t>Aydın</a:t>
            </a:r>
            <a:r>
              <a:rPr lang="en-US" i="1" dirty="0" smtClean="0"/>
              <a:t> Provincial National Education Authority</a:t>
            </a:r>
            <a:r>
              <a:rPr lang="tr-TR" i="1" dirty="0" smtClean="0"/>
              <a:t>, </a:t>
            </a:r>
            <a:r>
              <a:rPr lang="tr-TR" i="1" dirty="0" err="1" smtClean="0"/>
              <a:t>Research</a:t>
            </a:r>
            <a:r>
              <a:rPr lang="tr-TR" i="1" dirty="0" smtClean="0"/>
              <a:t> </a:t>
            </a:r>
            <a:r>
              <a:rPr lang="tr-TR" i="1" dirty="0" err="1" smtClean="0"/>
              <a:t>and</a:t>
            </a:r>
            <a:r>
              <a:rPr lang="tr-TR" i="1" dirty="0" smtClean="0"/>
              <a:t> </a:t>
            </a:r>
            <a:r>
              <a:rPr lang="tr-TR" i="1" dirty="0" err="1" smtClean="0"/>
              <a:t>Development</a:t>
            </a:r>
            <a:r>
              <a:rPr lang="tr-TR" i="1" dirty="0" smtClean="0"/>
              <a:t> </a:t>
            </a:r>
            <a:r>
              <a:rPr lang="tr-TR" i="1" dirty="0" err="1" smtClean="0"/>
              <a:t>Unit</a:t>
            </a:r>
            <a:r>
              <a:rPr lang="tr-TR" i="1" dirty="0" smtClean="0"/>
              <a:t>. </a:t>
            </a:r>
          </a:p>
          <a:p>
            <a:pPr>
              <a:buNone/>
            </a:pPr>
            <a:r>
              <a:rPr lang="tr-TR" i="1" dirty="0" err="1" smtClean="0"/>
              <a:t>She</a:t>
            </a:r>
            <a:r>
              <a:rPr lang="tr-TR" i="1" dirty="0" smtClean="0"/>
              <a:t> </a:t>
            </a:r>
            <a:r>
              <a:rPr lang="tr-TR" i="1" dirty="0" err="1" smtClean="0"/>
              <a:t>informed</a:t>
            </a:r>
            <a:r>
              <a:rPr lang="tr-TR" i="1" dirty="0" smtClean="0"/>
              <a:t> </a:t>
            </a:r>
            <a:r>
              <a:rPr lang="tr-TR" i="1" dirty="0" err="1" smtClean="0"/>
              <a:t>about</a:t>
            </a:r>
            <a:r>
              <a:rPr lang="tr-TR" i="1" dirty="0" smtClean="0"/>
              <a:t> Mini </a:t>
            </a:r>
            <a:r>
              <a:rPr lang="tr-TR" i="1" dirty="0" err="1" smtClean="0"/>
              <a:t>entrepreneurs</a:t>
            </a:r>
            <a:r>
              <a:rPr lang="tr-TR" i="1" dirty="0" smtClean="0"/>
              <a:t> at </a:t>
            </a:r>
            <a:r>
              <a:rPr lang="tr-TR" i="1" dirty="0" err="1" smtClean="0"/>
              <a:t>school</a:t>
            </a:r>
            <a:r>
              <a:rPr lang="tr-TR" i="1" dirty="0" smtClean="0"/>
              <a:t> </a:t>
            </a:r>
            <a:r>
              <a:rPr lang="tr-TR" i="1" dirty="0" err="1" smtClean="0"/>
              <a:t>project</a:t>
            </a:r>
            <a:r>
              <a:rPr lang="tr-TR" i="1" dirty="0" smtClean="0"/>
              <a:t> </a:t>
            </a:r>
            <a:r>
              <a:rPr lang="tr-TR" i="1" dirty="0" err="1" smtClean="0"/>
              <a:t>and</a:t>
            </a:r>
            <a:r>
              <a:rPr lang="tr-TR" i="1" dirty="0" smtClean="0"/>
              <a:t> </a:t>
            </a:r>
            <a:r>
              <a:rPr lang="tr-TR" i="1" dirty="0" err="1" smtClean="0"/>
              <a:t>the</a:t>
            </a:r>
            <a:r>
              <a:rPr lang="tr-TR" i="1" dirty="0" smtClean="0"/>
              <a:t> </a:t>
            </a:r>
            <a:r>
              <a:rPr lang="tr-TR" i="1" dirty="0" err="1" smtClean="0"/>
              <a:t>activities</a:t>
            </a:r>
            <a:r>
              <a:rPr lang="tr-TR" i="1" dirty="0" smtClean="0"/>
              <a:t> </a:t>
            </a:r>
            <a:r>
              <a:rPr lang="tr-TR" i="1" dirty="0" err="1" smtClean="0"/>
              <a:t>which</a:t>
            </a:r>
            <a:r>
              <a:rPr lang="tr-TR" i="1" dirty="0" smtClean="0"/>
              <a:t> had </a:t>
            </a:r>
            <a:r>
              <a:rPr lang="tr-TR" i="1" dirty="0" err="1" smtClean="0"/>
              <a:t>been</a:t>
            </a:r>
            <a:r>
              <a:rPr lang="tr-TR" i="1" dirty="0" smtClean="0"/>
              <a:t> </a:t>
            </a:r>
            <a:r>
              <a:rPr lang="tr-TR" i="1" dirty="0" err="1" smtClean="0"/>
              <a:t>carried</a:t>
            </a:r>
            <a:r>
              <a:rPr lang="tr-TR" i="1" dirty="0" smtClean="0"/>
              <a:t> </a:t>
            </a:r>
            <a:r>
              <a:rPr lang="tr-TR" i="1" dirty="0" err="1" smtClean="0"/>
              <a:t>out</a:t>
            </a:r>
            <a:r>
              <a:rPr lang="tr-TR" i="1" dirty="0" smtClean="0"/>
              <a:t> . </a:t>
            </a:r>
            <a:endParaRPr lang="tr-T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ullanici\Desktop\attachments\IMG-20160331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3580" y="330219"/>
            <a:ext cx="7890908" cy="5918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ullanici\Desktop\attachments\IMG-2016033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3580" y="384225"/>
            <a:ext cx="7818900" cy="5864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did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Italy</a:t>
            </a:r>
            <a:r>
              <a:rPr lang="tr-TR" dirty="0" smtClean="0"/>
              <a:t> </a:t>
            </a:r>
            <a:r>
              <a:rPr lang="tr-TR" dirty="0" err="1" smtClean="0"/>
              <a:t>meeting</a:t>
            </a:r>
            <a:r>
              <a:rPr lang="tr-TR" dirty="0" smtClean="0"/>
              <a:t>?</a:t>
            </a:r>
            <a:endParaRPr lang="tr-T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7344816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ullanici\Desktop\attachments\IMG-20160331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3580" y="260648"/>
            <a:ext cx="7983670" cy="5987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visited</a:t>
            </a:r>
            <a:r>
              <a:rPr lang="tr-TR" dirty="0" smtClean="0"/>
              <a:t> </a:t>
            </a:r>
            <a:r>
              <a:rPr lang="tr-TR" dirty="0" err="1" smtClean="0"/>
              <a:t>local</a:t>
            </a:r>
            <a:r>
              <a:rPr lang="tr-TR" dirty="0" smtClean="0"/>
              <a:t> </a:t>
            </a:r>
            <a:r>
              <a:rPr lang="tr-TR" dirty="0" err="1" smtClean="0"/>
              <a:t>authorities</a:t>
            </a:r>
            <a:r>
              <a:rPr lang="tr-TR" dirty="0" smtClean="0"/>
              <a:t> (</a:t>
            </a:r>
            <a:r>
              <a:rPr lang="tr-TR" dirty="0" err="1" smtClean="0"/>
              <a:t>District</a:t>
            </a:r>
            <a:r>
              <a:rPr lang="tr-TR" dirty="0" smtClean="0"/>
              <a:t> </a:t>
            </a:r>
            <a:r>
              <a:rPr lang="tr-TR" dirty="0" err="1" smtClean="0"/>
              <a:t>National</a:t>
            </a:r>
            <a:r>
              <a:rPr lang="tr-TR" dirty="0" smtClean="0"/>
              <a:t> </a:t>
            </a:r>
            <a:r>
              <a:rPr lang="tr-TR" dirty="0" err="1" smtClean="0"/>
              <a:t>Education</a:t>
            </a:r>
            <a:r>
              <a:rPr lang="tr-TR" dirty="0" smtClean="0"/>
              <a:t> </a:t>
            </a:r>
            <a:r>
              <a:rPr lang="tr-TR" dirty="0" err="1" smtClean="0"/>
              <a:t>Directorate</a:t>
            </a:r>
            <a:r>
              <a:rPr lang="tr-TR" dirty="0" smtClean="0"/>
              <a:t>) </a:t>
            </a:r>
          </a:p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gave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report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local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international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8100392" cy="5966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8100392" cy="594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uploaded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documents</a:t>
            </a:r>
            <a:r>
              <a:rPr lang="tr-TR" dirty="0" smtClean="0"/>
              <a:t> on </a:t>
            </a:r>
            <a:r>
              <a:rPr lang="tr-TR" dirty="0" err="1" smtClean="0"/>
              <a:t>etwinning</a:t>
            </a:r>
            <a:r>
              <a:rPr lang="tr-TR" dirty="0" smtClean="0"/>
              <a:t> platform 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1026" name="Picture 2" descr="C:\Users\acer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958" y="1772816"/>
            <a:ext cx="8033042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100" dirty="0" smtClean="0"/>
              <a:t/>
            </a:r>
            <a:br>
              <a:rPr lang="tr-TR" sz="3100" dirty="0" smtClean="0"/>
            </a:br>
            <a:r>
              <a:rPr lang="tr-TR" sz="3100" dirty="0" err="1" smtClean="0"/>
              <a:t>We</a:t>
            </a:r>
            <a:r>
              <a:rPr lang="tr-TR" sz="3100" dirty="0" smtClean="0"/>
              <a:t> </a:t>
            </a:r>
            <a:r>
              <a:rPr lang="tr-TR" sz="3100" dirty="0" err="1" smtClean="0"/>
              <a:t>took</a:t>
            </a:r>
            <a:r>
              <a:rPr lang="tr-TR" sz="3100" dirty="0" smtClean="0"/>
              <a:t> a video </a:t>
            </a:r>
            <a:r>
              <a:rPr lang="tr-TR" sz="3100" dirty="0" err="1" smtClean="0"/>
              <a:t>about</a:t>
            </a:r>
            <a:r>
              <a:rPr lang="tr-TR" sz="3100" dirty="0" smtClean="0"/>
              <a:t> </a:t>
            </a:r>
            <a:r>
              <a:rPr lang="tr-TR" sz="3100" dirty="0" err="1" smtClean="0"/>
              <a:t>our</a:t>
            </a:r>
            <a:r>
              <a:rPr lang="tr-TR" sz="3100" dirty="0" smtClean="0"/>
              <a:t> </a:t>
            </a:r>
            <a:r>
              <a:rPr lang="tr-TR" sz="3100" dirty="0" err="1" smtClean="0"/>
              <a:t>task</a:t>
            </a:r>
            <a:r>
              <a:rPr lang="tr-TR" sz="3100" dirty="0" smtClean="0"/>
              <a:t> (</a:t>
            </a:r>
            <a:r>
              <a:rPr lang="pt-PT" sz="3100" dirty="0" smtClean="0"/>
              <a:t>New Ideas and </a:t>
            </a:r>
            <a:r>
              <a:rPr lang="tr-TR" sz="3100" dirty="0" smtClean="0"/>
              <a:t>N</a:t>
            </a:r>
            <a:r>
              <a:rPr lang="pt-PT" sz="3100" dirty="0" smtClean="0"/>
              <a:t>ew </a:t>
            </a:r>
            <a:r>
              <a:rPr lang="tr-TR" sz="3100" dirty="0" smtClean="0"/>
              <a:t>T</a:t>
            </a:r>
            <a:r>
              <a:rPr lang="pt-PT" sz="3100" dirty="0" smtClean="0"/>
              <a:t>ends</a:t>
            </a:r>
            <a:r>
              <a:rPr lang="tr-TR" sz="3100" dirty="0" smtClean="0"/>
              <a:t>) </a:t>
            </a:r>
            <a:r>
              <a:rPr lang="tr-TR" sz="3100" dirty="0" err="1" smtClean="0"/>
              <a:t>with</a:t>
            </a:r>
            <a:r>
              <a:rPr lang="tr-TR" sz="3100" dirty="0" smtClean="0"/>
              <a:t> </a:t>
            </a:r>
            <a:r>
              <a:rPr lang="tr-TR" sz="3100" dirty="0" err="1" smtClean="0"/>
              <a:t>our</a:t>
            </a:r>
            <a:r>
              <a:rPr lang="tr-TR" sz="3100" dirty="0" smtClean="0"/>
              <a:t> </a:t>
            </a:r>
            <a:r>
              <a:rPr lang="tr-TR" sz="3100" dirty="0" err="1" smtClean="0"/>
              <a:t>students</a:t>
            </a:r>
            <a:r>
              <a:rPr lang="tr-TR" sz="3100" dirty="0" smtClean="0"/>
              <a:t>.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026" name="Picture 2" descr="C:\Users\acer\Desktop\Adsız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940756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\Desktop\Adsız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8100392" cy="4831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had </a:t>
            </a:r>
            <a:r>
              <a:rPr lang="tr-TR" dirty="0" err="1" smtClean="0"/>
              <a:t>meeting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teachers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.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gave</a:t>
            </a:r>
            <a:r>
              <a:rPr lang="tr-TR" dirty="0" smtClean="0"/>
              <a:t> </a:t>
            </a:r>
            <a:r>
              <a:rPr lang="tr-TR" dirty="0" err="1" smtClean="0"/>
              <a:t>information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Italy</a:t>
            </a:r>
            <a:r>
              <a:rPr lang="tr-TR" dirty="0" smtClean="0"/>
              <a:t> </a:t>
            </a:r>
            <a:r>
              <a:rPr lang="tr-TR" dirty="0" err="1" smtClean="0"/>
              <a:t>meeting</a:t>
            </a:r>
            <a:r>
              <a:rPr lang="tr-TR" dirty="0" smtClean="0"/>
              <a:t>, </a:t>
            </a:r>
            <a:r>
              <a:rPr lang="tr-TR" dirty="0" err="1" smtClean="0"/>
              <a:t>project</a:t>
            </a:r>
            <a:r>
              <a:rPr lang="tr-TR" dirty="0" smtClean="0"/>
              <a:t> </a:t>
            </a:r>
            <a:r>
              <a:rPr lang="tr-TR" dirty="0" err="1" smtClean="0"/>
              <a:t>partners</a:t>
            </a:r>
            <a:r>
              <a:rPr lang="tr-TR" dirty="0" smtClean="0"/>
              <a:t>,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experiences</a:t>
            </a:r>
            <a:r>
              <a:rPr lang="tr-TR" dirty="0" smtClean="0"/>
              <a:t>. ( </a:t>
            </a:r>
            <a:r>
              <a:rPr lang="tr-TR" dirty="0" err="1" smtClean="0"/>
              <a:t>Dissemination</a:t>
            </a:r>
            <a:r>
              <a:rPr lang="tr-TR" dirty="0" smtClean="0"/>
              <a:t> inside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school</a:t>
            </a:r>
            <a:r>
              <a:rPr lang="tr-TR" dirty="0" smtClean="0"/>
              <a:t>)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Okuldaki tüm öğretmenlerle toplantı resmi </a:t>
            </a:r>
          </a:p>
          <a:p>
            <a:r>
              <a:rPr lang="tr-TR" dirty="0" smtClean="0"/>
              <a:t>( sen ,ali hoca ya da </a:t>
            </a:r>
            <a:r>
              <a:rPr lang="tr-TR" dirty="0" err="1" smtClean="0"/>
              <a:t>emrah</a:t>
            </a:r>
            <a:r>
              <a:rPr lang="tr-TR" dirty="0" smtClean="0"/>
              <a:t> anlatırken olabilir)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At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beginning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,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applied</a:t>
            </a:r>
            <a:r>
              <a:rPr lang="tr-TR" dirty="0" smtClean="0"/>
              <a:t> a </a:t>
            </a:r>
            <a:r>
              <a:rPr lang="tr-TR" dirty="0" err="1" smtClean="0"/>
              <a:t>questionnaire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students</a:t>
            </a:r>
            <a:r>
              <a:rPr lang="tr-TR" dirty="0" smtClean="0"/>
              <a:t> in </a:t>
            </a:r>
            <a:r>
              <a:rPr lang="tr-TR" dirty="0" err="1" smtClean="0"/>
              <a:t>order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determine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target</a:t>
            </a:r>
            <a:r>
              <a:rPr lang="tr-TR" dirty="0" smtClean="0"/>
              <a:t> </a:t>
            </a:r>
            <a:r>
              <a:rPr lang="tr-TR" dirty="0" err="1" smtClean="0"/>
              <a:t>group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project</a:t>
            </a:r>
            <a:r>
              <a:rPr lang="tr-TR" dirty="0" smtClean="0"/>
              <a:t>. </a:t>
            </a:r>
          </a:p>
          <a:p>
            <a:pPr>
              <a:buNone/>
            </a:pP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reviewed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results</a:t>
            </a:r>
            <a:r>
              <a:rPr lang="tr-TR" dirty="0" smtClean="0"/>
              <a:t>, </a:t>
            </a:r>
            <a:r>
              <a:rPr lang="tr-TR" dirty="0" err="1" smtClean="0"/>
              <a:t>planned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activities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supposed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be </a:t>
            </a:r>
            <a:r>
              <a:rPr lang="tr-TR" dirty="0" err="1" smtClean="0"/>
              <a:t>carried</a:t>
            </a:r>
            <a:r>
              <a:rPr lang="tr-TR" dirty="0" smtClean="0"/>
              <a:t> </a:t>
            </a: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until</a:t>
            </a:r>
            <a:r>
              <a:rPr lang="tr-TR" dirty="0" smtClean="0"/>
              <a:t> </a:t>
            </a:r>
            <a:r>
              <a:rPr lang="tr-TR" dirty="0" err="1" smtClean="0"/>
              <a:t>Estonia</a:t>
            </a:r>
            <a:r>
              <a:rPr lang="tr-TR" dirty="0" smtClean="0"/>
              <a:t> </a:t>
            </a:r>
            <a:r>
              <a:rPr lang="tr-TR" dirty="0" err="1" smtClean="0"/>
              <a:t>mobility</a:t>
            </a:r>
            <a:r>
              <a:rPr lang="tr-TR" dirty="0" smtClean="0"/>
              <a:t>.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shared</a:t>
            </a:r>
            <a:r>
              <a:rPr lang="tr-TR" dirty="0" smtClean="0"/>
              <a:t> </a:t>
            </a:r>
            <a:r>
              <a:rPr lang="tr-TR" dirty="0" err="1" smtClean="0"/>
              <a:t>tasks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responsibilities</a:t>
            </a:r>
            <a:r>
              <a:rPr lang="tr-TR" dirty="0" smtClean="0"/>
              <a:t>.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8172400" cy="454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activity</a:t>
            </a:r>
            <a:r>
              <a:rPr lang="tr-TR" dirty="0" smtClean="0"/>
              <a:t> A4 (</a:t>
            </a:r>
            <a:r>
              <a:rPr lang="en-US" dirty="0" smtClean="0"/>
              <a:t>Students begin analyzing their schools, towns and own culture. </a:t>
            </a:r>
            <a:r>
              <a:rPr lang="tr-TR" dirty="0" smtClean="0"/>
              <a:t>) </a:t>
            </a:r>
            <a:r>
              <a:rPr lang="tr-TR" dirty="0" err="1" smtClean="0"/>
              <a:t>We</a:t>
            </a:r>
            <a:r>
              <a:rPr lang="tr-TR" dirty="0" smtClean="0"/>
              <a:t> </a:t>
            </a:r>
            <a:r>
              <a:rPr lang="tr-TR" dirty="0" err="1" smtClean="0"/>
              <a:t>visited</a:t>
            </a:r>
            <a:r>
              <a:rPr lang="tr-TR" dirty="0" smtClean="0"/>
              <a:t> </a:t>
            </a:r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people</a:t>
            </a:r>
            <a:r>
              <a:rPr lang="tr-TR" dirty="0" smtClean="0"/>
              <a:t> in </a:t>
            </a:r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village</a:t>
            </a:r>
            <a:r>
              <a:rPr lang="tr-TR" dirty="0" smtClean="0"/>
              <a:t>.</a:t>
            </a:r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107" y="404664"/>
            <a:ext cx="8040893" cy="603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31640" y="476672"/>
            <a:ext cx="7498080" cy="4800600"/>
          </a:xfrm>
        </p:spPr>
        <p:txBody>
          <a:bodyPr/>
          <a:lstStyle/>
          <a:p>
            <a:pPr algn="ctr"/>
            <a:r>
              <a:rPr lang="tr-TR" dirty="0" err="1" smtClean="0"/>
              <a:t>We</a:t>
            </a:r>
            <a:r>
              <a:rPr lang="tr-TR" dirty="0" smtClean="0"/>
              <a:t> set </a:t>
            </a:r>
            <a:r>
              <a:rPr lang="tr-TR" dirty="0" err="1" smtClean="0"/>
              <a:t>up</a:t>
            </a:r>
            <a:r>
              <a:rPr lang="tr-TR" dirty="0" smtClean="0"/>
              <a:t> </a:t>
            </a:r>
            <a:r>
              <a:rPr lang="tr-TR" dirty="0" err="1" smtClean="0"/>
              <a:t>working</a:t>
            </a:r>
            <a:r>
              <a:rPr lang="tr-TR" dirty="0" smtClean="0"/>
              <a:t> </a:t>
            </a:r>
            <a:r>
              <a:rPr lang="tr-TR" dirty="0" err="1" smtClean="0"/>
              <a:t>groups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stories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adventures</a:t>
            </a:r>
            <a:r>
              <a:rPr lang="tr-TR" dirty="0" smtClean="0"/>
              <a:t> of E&amp;S.</a:t>
            </a:r>
            <a:endParaRPr lang="tr-T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67" y="1556792"/>
            <a:ext cx="7068277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ündönümü">
  <a:themeElements>
    <a:clrScheme name="Gündönümü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Gündönümü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Gündönümü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469</TotalTime>
  <Words>330</Words>
  <Application>Microsoft Office PowerPoint</Application>
  <PresentationFormat>Ekran Gösterisi (4:3)</PresentationFormat>
  <Paragraphs>29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Gündönümü</vt:lpstr>
      <vt:lpstr>Slayt 1</vt:lpstr>
      <vt:lpstr>What we did after Italy meeting?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They applied them in their lessons</vt:lpstr>
      <vt:lpstr>Slayt 13</vt:lpstr>
      <vt:lpstr>Slayt 14</vt:lpstr>
      <vt:lpstr>Slayt 15</vt:lpstr>
      <vt:lpstr>Unfortunately;</vt:lpstr>
      <vt:lpstr>Dissemination outside our school</vt:lpstr>
      <vt:lpstr>Slayt 18</vt:lpstr>
      <vt:lpstr>Slayt 19</vt:lpstr>
      <vt:lpstr>Slayt 20</vt:lpstr>
      <vt:lpstr>Slayt 21</vt:lpstr>
      <vt:lpstr>Slayt 22</vt:lpstr>
      <vt:lpstr>Slayt 23</vt:lpstr>
      <vt:lpstr> We uploaded all documents on etwinning platform  </vt:lpstr>
      <vt:lpstr> We took a video about our task (New Ideas and New Tends) with our students.  </vt:lpstr>
      <vt:lpstr>Slayt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Logolar (Proje, Erasmus Plus, Ulusal Ajans)  </dc:title>
  <dc:creator>Kullanici</dc:creator>
  <cp:lastModifiedBy>acer</cp:lastModifiedBy>
  <cp:revision>66</cp:revision>
  <dcterms:created xsi:type="dcterms:W3CDTF">2016-03-31T07:51:37Z</dcterms:created>
  <dcterms:modified xsi:type="dcterms:W3CDTF">2016-05-17T06:48:08Z</dcterms:modified>
</cp:coreProperties>
</file>