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77" r:id="rId12"/>
    <p:sldId id="267" r:id="rId13"/>
    <p:sldId id="271" r:id="rId14"/>
    <p:sldId id="273" r:id="rId15"/>
    <p:sldId id="279" r:id="rId16"/>
    <p:sldId id="268" r:id="rId17"/>
    <p:sldId id="269" r:id="rId18"/>
    <p:sldId id="266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C9B66-3F1A-4418-8AA1-E3C35CAC625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E65FE8F-D0CC-4481-8605-5687A64099EC}">
      <dgm:prSet phldrT="[Texto]" custT="1"/>
      <dgm:spPr/>
      <dgm:t>
        <a:bodyPr/>
        <a:lstStyle/>
        <a:p>
          <a:r>
            <a:rPr lang="pt-PT" sz="2400" dirty="0" err="1" smtClean="0"/>
            <a:t>Coordinator</a:t>
          </a:r>
          <a:endParaRPr lang="pt-PT" sz="2400" dirty="0"/>
        </a:p>
      </dgm:t>
    </dgm:pt>
    <dgm:pt modelId="{09979428-ABD8-40AF-94CB-B3B5CAF968C4}" type="parTrans" cxnId="{98658446-C6D9-49EC-9D34-72A51EE1CE95}">
      <dgm:prSet/>
      <dgm:spPr/>
      <dgm:t>
        <a:bodyPr/>
        <a:lstStyle/>
        <a:p>
          <a:endParaRPr lang="pt-PT"/>
        </a:p>
      </dgm:t>
    </dgm:pt>
    <dgm:pt modelId="{4B8B8EF6-8A7C-4921-AF93-1D8066CB68C1}" type="sibTrans" cxnId="{98658446-C6D9-49EC-9D34-72A51EE1CE95}">
      <dgm:prSet/>
      <dgm:spPr/>
      <dgm:t>
        <a:bodyPr/>
        <a:lstStyle/>
        <a:p>
          <a:endParaRPr lang="pt-PT"/>
        </a:p>
      </dgm:t>
    </dgm:pt>
    <dgm:pt modelId="{4D6C0D21-6802-4E66-8B1E-8EC9841FD74F}">
      <dgm:prSet phldrT="[Texto]" custT="1"/>
      <dgm:spPr/>
      <dgm:t>
        <a:bodyPr/>
        <a:lstStyle/>
        <a:p>
          <a:r>
            <a:rPr lang="pt-PT" sz="2400" dirty="0" smtClean="0"/>
            <a:t>ICT</a:t>
          </a:r>
          <a:endParaRPr lang="pt-PT" sz="2400" dirty="0"/>
        </a:p>
      </dgm:t>
    </dgm:pt>
    <dgm:pt modelId="{9403F9F9-3943-41A6-962F-4A8015A0BB40}" type="parTrans" cxnId="{BBE87449-1FF6-4563-818A-242B890656CE}">
      <dgm:prSet/>
      <dgm:spPr/>
      <dgm:t>
        <a:bodyPr/>
        <a:lstStyle/>
        <a:p>
          <a:endParaRPr lang="pt-PT"/>
        </a:p>
      </dgm:t>
    </dgm:pt>
    <dgm:pt modelId="{7126CCAD-FF23-47B9-BD45-33A1EF43C18B}" type="sibTrans" cxnId="{BBE87449-1FF6-4563-818A-242B890656CE}">
      <dgm:prSet/>
      <dgm:spPr/>
      <dgm:t>
        <a:bodyPr/>
        <a:lstStyle/>
        <a:p>
          <a:endParaRPr lang="pt-PT"/>
        </a:p>
      </dgm:t>
    </dgm:pt>
    <dgm:pt modelId="{1BFA1F0C-E5DF-4F36-8198-DF51900F83F1}">
      <dgm:prSet phldrT="[Texto]"/>
      <dgm:spPr/>
      <dgm:t>
        <a:bodyPr/>
        <a:lstStyle/>
        <a:p>
          <a:r>
            <a:rPr lang="pt-PT" dirty="0" smtClean="0"/>
            <a:t>New </a:t>
          </a:r>
          <a:r>
            <a:rPr lang="pt-PT" dirty="0" err="1" smtClean="0"/>
            <a:t>Activities</a:t>
          </a:r>
          <a:endParaRPr lang="pt-PT" dirty="0"/>
        </a:p>
      </dgm:t>
    </dgm:pt>
    <dgm:pt modelId="{296C1601-6AE1-4940-858E-B75DC2453921}" type="parTrans" cxnId="{500421D3-561D-4532-84B1-F3C4675B2869}">
      <dgm:prSet/>
      <dgm:spPr/>
      <dgm:t>
        <a:bodyPr/>
        <a:lstStyle/>
        <a:p>
          <a:endParaRPr lang="pt-PT"/>
        </a:p>
      </dgm:t>
    </dgm:pt>
    <dgm:pt modelId="{9ED5CD6B-869F-4EDF-8E21-3C7A11B019A3}" type="sibTrans" cxnId="{500421D3-561D-4532-84B1-F3C4675B2869}">
      <dgm:prSet/>
      <dgm:spPr/>
      <dgm:t>
        <a:bodyPr/>
        <a:lstStyle/>
        <a:p>
          <a:endParaRPr lang="pt-PT"/>
        </a:p>
      </dgm:t>
    </dgm:pt>
    <dgm:pt modelId="{7F0D8CA0-3294-4221-A668-43C660F77E42}">
      <dgm:prSet phldrT="[Texto]"/>
      <dgm:spPr/>
      <dgm:t>
        <a:bodyPr/>
        <a:lstStyle/>
        <a:p>
          <a:r>
            <a:rPr lang="pt-PT" dirty="0" smtClean="0"/>
            <a:t>New </a:t>
          </a:r>
          <a:r>
            <a:rPr lang="pt-PT" dirty="0" err="1" smtClean="0"/>
            <a:t>Tends</a:t>
          </a:r>
          <a:endParaRPr lang="pt-PT" dirty="0"/>
        </a:p>
      </dgm:t>
    </dgm:pt>
    <dgm:pt modelId="{5699947B-7FE0-46EA-A77B-789BD366E0C6}" type="parTrans" cxnId="{5083661A-380A-43C2-B671-13098E5CAB46}">
      <dgm:prSet/>
      <dgm:spPr/>
      <dgm:t>
        <a:bodyPr/>
        <a:lstStyle/>
        <a:p>
          <a:endParaRPr lang="pt-PT"/>
        </a:p>
      </dgm:t>
    </dgm:pt>
    <dgm:pt modelId="{85FCA82D-4D7F-4BB4-987A-5B53052E6EE3}" type="sibTrans" cxnId="{5083661A-380A-43C2-B671-13098E5CAB46}">
      <dgm:prSet/>
      <dgm:spPr/>
      <dgm:t>
        <a:bodyPr/>
        <a:lstStyle/>
        <a:p>
          <a:endParaRPr lang="pt-PT"/>
        </a:p>
      </dgm:t>
    </dgm:pt>
    <dgm:pt modelId="{2CB932FF-140A-458F-9866-DDD245F7D2D5}">
      <dgm:prSet phldrT="[Texto]"/>
      <dgm:spPr/>
      <dgm:t>
        <a:bodyPr/>
        <a:lstStyle/>
        <a:p>
          <a:r>
            <a:rPr lang="pt-PT" dirty="0" err="1" smtClean="0"/>
            <a:t>Inclusion</a:t>
          </a:r>
          <a:endParaRPr lang="pt-PT" dirty="0"/>
        </a:p>
      </dgm:t>
    </dgm:pt>
    <dgm:pt modelId="{EDF9ADD4-B3AB-44E9-94FB-980026362618}" type="parTrans" cxnId="{27467685-47CB-4CEE-91C1-33A3F3FB131E}">
      <dgm:prSet/>
      <dgm:spPr/>
      <dgm:t>
        <a:bodyPr/>
        <a:lstStyle/>
        <a:p>
          <a:endParaRPr lang="pt-PT"/>
        </a:p>
      </dgm:t>
    </dgm:pt>
    <dgm:pt modelId="{A36C4718-8E99-477B-9BC9-71E49CE0F969}" type="sibTrans" cxnId="{27467685-47CB-4CEE-91C1-33A3F3FB131E}">
      <dgm:prSet/>
      <dgm:spPr/>
      <dgm:t>
        <a:bodyPr/>
        <a:lstStyle/>
        <a:p>
          <a:endParaRPr lang="pt-PT"/>
        </a:p>
      </dgm:t>
    </dgm:pt>
    <dgm:pt modelId="{A8AFB64A-739D-40E0-9A76-C273ED8878A4}" type="pres">
      <dgm:prSet presAssocID="{6F0C9B66-3F1A-4418-8AA1-E3C35CAC62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EA64800-E9B3-4EA6-84F8-7989DB3933F7}" type="pres">
      <dgm:prSet presAssocID="{1E65FE8F-D0CC-4481-8605-5687A64099EC}" presName="node" presStyleLbl="node1" presStyleIdx="0" presStyleCnt="5" custScaleX="1402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6C2597-F5D3-400A-8832-6BC20D1654D9}" type="pres">
      <dgm:prSet presAssocID="{1E65FE8F-D0CC-4481-8605-5687A64099EC}" presName="spNode" presStyleCnt="0"/>
      <dgm:spPr/>
    </dgm:pt>
    <dgm:pt modelId="{FD57F8F6-23D4-4385-85A0-39A5D0DB6499}" type="pres">
      <dgm:prSet presAssocID="{4B8B8EF6-8A7C-4921-AF93-1D8066CB68C1}" presName="sibTrans" presStyleLbl="sibTrans1D1" presStyleIdx="0" presStyleCnt="5"/>
      <dgm:spPr/>
      <dgm:t>
        <a:bodyPr/>
        <a:lstStyle/>
        <a:p>
          <a:endParaRPr lang="pt-PT"/>
        </a:p>
      </dgm:t>
    </dgm:pt>
    <dgm:pt modelId="{151704AB-E63C-40EE-AF90-C598ADFBF95C}" type="pres">
      <dgm:prSet presAssocID="{4D6C0D21-6802-4E66-8B1E-8EC9841FD7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B6E01B-5346-4D3E-9B77-35C7167A2709}" type="pres">
      <dgm:prSet presAssocID="{4D6C0D21-6802-4E66-8B1E-8EC9841FD74F}" presName="spNode" presStyleCnt="0"/>
      <dgm:spPr/>
    </dgm:pt>
    <dgm:pt modelId="{E9C0ABE9-09AD-44C6-B045-8B02B3041C8D}" type="pres">
      <dgm:prSet presAssocID="{7126CCAD-FF23-47B9-BD45-33A1EF43C18B}" presName="sibTrans" presStyleLbl="sibTrans1D1" presStyleIdx="1" presStyleCnt="5"/>
      <dgm:spPr/>
      <dgm:t>
        <a:bodyPr/>
        <a:lstStyle/>
        <a:p>
          <a:endParaRPr lang="pt-PT"/>
        </a:p>
      </dgm:t>
    </dgm:pt>
    <dgm:pt modelId="{63F57E22-65D7-4254-8422-CA6331D1EE2B}" type="pres">
      <dgm:prSet presAssocID="{1BFA1F0C-E5DF-4F36-8198-DF51900F83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F6C94F-AC21-4125-A0F9-78D3C30F22BF}" type="pres">
      <dgm:prSet presAssocID="{1BFA1F0C-E5DF-4F36-8198-DF51900F83F1}" presName="spNode" presStyleCnt="0"/>
      <dgm:spPr/>
    </dgm:pt>
    <dgm:pt modelId="{4A9E9F1F-56CA-4E5E-81DD-891ADD18D9AE}" type="pres">
      <dgm:prSet presAssocID="{9ED5CD6B-869F-4EDF-8E21-3C7A11B019A3}" presName="sibTrans" presStyleLbl="sibTrans1D1" presStyleIdx="2" presStyleCnt="5"/>
      <dgm:spPr/>
      <dgm:t>
        <a:bodyPr/>
        <a:lstStyle/>
        <a:p>
          <a:endParaRPr lang="pt-PT"/>
        </a:p>
      </dgm:t>
    </dgm:pt>
    <dgm:pt modelId="{E707C2DD-45EE-4A1A-9413-C2421D616202}" type="pres">
      <dgm:prSet presAssocID="{7F0D8CA0-3294-4221-A668-43C660F77E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DE49D7-AE1D-4DB7-B9E6-B5D574D1523D}" type="pres">
      <dgm:prSet presAssocID="{7F0D8CA0-3294-4221-A668-43C660F77E42}" presName="spNode" presStyleCnt="0"/>
      <dgm:spPr/>
    </dgm:pt>
    <dgm:pt modelId="{797FCFD3-CA15-43F4-9494-E99B6A29B18C}" type="pres">
      <dgm:prSet presAssocID="{85FCA82D-4D7F-4BB4-987A-5B53052E6EE3}" presName="sibTrans" presStyleLbl="sibTrans1D1" presStyleIdx="3" presStyleCnt="5"/>
      <dgm:spPr/>
      <dgm:t>
        <a:bodyPr/>
        <a:lstStyle/>
        <a:p>
          <a:endParaRPr lang="pt-PT"/>
        </a:p>
      </dgm:t>
    </dgm:pt>
    <dgm:pt modelId="{A83C5E51-448B-4E85-9D1C-D7E7312ED643}" type="pres">
      <dgm:prSet presAssocID="{2CB932FF-140A-458F-9866-DDD245F7D2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1F9042-DC8D-4B0D-99DD-CC9372E5CE81}" type="pres">
      <dgm:prSet presAssocID="{2CB932FF-140A-458F-9866-DDD245F7D2D5}" presName="spNode" presStyleCnt="0"/>
      <dgm:spPr/>
    </dgm:pt>
    <dgm:pt modelId="{E953A06F-EFA1-46E1-BDA8-D6DE1CDE80DE}" type="pres">
      <dgm:prSet presAssocID="{A36C4718-8E99-477B-9BC9-71E49CE0F969}" presName="sibTrans" presStyleLbl="sibTrans1D1" presStyleIdx="4" presStyleCnt="5"/>
      <dgm:spPr/>
      <dgm:t>
        <a:bodyPr/>
        <a:lstStyle/>
        <a:p>
          <a:endParaRPr lang="pt-PT"/>
        </a:p>
      </dgm:t>
    </dgm:pt>
  </dgm:ptLst>
  <dgm:cxnLst>
    <dgm:cxn modelId="{5083661A-380A-43C2-B671-13098E5CAB46}" srcId="{6F0C9B66-3F1A-4418-8AA1-E3C35CAC625F}" destId="{7F0D8CA0-3294-4221-A668-43C660F77E42}" srcOrd="3" destOrd="0" parTransId="{5699947B-7FE0-46EA-A77B-789BD366E0C6}" sibTransId="{85FCA82D-4D7F-4BB4-987A-5B53052E6EE3}"/>
    <dgm:cxn modelId="{27467685-47CB-4CEE-91C1-33A3F3FB131E}" srcId="{6F0C9B66-3F1A-4418-8AA1-E3C35CAC625F}" destId="{2CB932FF-140A-458F-9866-DDD245F7D2D5}" srcOrd="4" destOrd="0" parTransId="{EDF9ADD4-B3AB-44E9-94FB-980026362618}" sibTransId="{A36C4718-8E99-477B-9BC9-71E49CE0F969}"/>
    <dgm:cxn modelId="{7CD34B68-6566-4C01-9AC3-9DC3E19A3E76}" type="presOf" srcId="{2CB932FF-140A-458F-9866-DDD245F7D2D5}" destId="{A83C5E51-448B-4E85-9D1C-D7E7312ED643}" srcOrd="0" destOrd="0" presId="urn:microsoft.com/office/officeart/2005/8/layout/cycle6"/>
    <dgm:cxn modelId="{BBE87449-1FF6-4563-818A-242B890656CE}" srcId="{6F0C9B66-3F1A-4418-8AA1-E3C35CAC625F}" destId="{4D6C0D21-6802-4E66-8B1E-8EC9841FD74F}" srcOrd="1" destOrd="0" parTransId="{9403F9F9-3943-41A6-962F-4A8015A0BB40}" sibTransId="{7126CCAD-FF23-47B9-BD45-33A1EF43C18B}"/>
    <dgm:cxn modelId="{500421D3-561D-4532-84B1-F3C4675B2869}" srcId="{6F0C9B66-3F1A-4418-8AA1-E3C35CAC625F}" destId="{1BFA1F0C-E5DF-4F36-8198-DF51900F83F1}" srcOrd="2" destOrd="0" parTransId="{296C1601-6AE1-4940-858E-B75DC2453921}" sibTransId="{9ED5CD6B-869F-4EDF-8E21-3C7A11B019A3}"/>
    <dgm:cxn modelId="{6BD1043E-58A1-4876-9C06-D8DEDD4BFF85}" type="presOf" srcId="{A36C4718-8E99-477B-9BC9-71E49CE0F969}" destId="{E953A06F-EFA1-46E1-BDA8-D6DE1CDE80DE}" srcOrd="0" destOrd="0" presId="urn:microsoft.com/office/officeart/2005/8/layout/cycle6"/>
    <dgm:cxn modelId="{9C78517B-6978-4B95-ACA4-283E819D77FF}" type="presOf" srcId="{4D6C0D21-6802-4E66-8B1E-8EC9841FD74F}" destId="{151704AB-E63C-40EE-AF90-C598ADFBF95C}" srcOrd="0" destOrd="0" presId="urn:microsoft.com/office/officeart/2005/8/layout/cycle6"/>
    <dgm:cxn modelId="{25929020-2049-4A10-A93E-4234EA24D4D4}" type="presOf" srcId="{7F0D8CA0-3294-4221-A668-43C660F77E42}" destId="{E707C2DD-45EE-4A1A-9413-C2421D616202}" srcOrd="0" destOrd="0" presId="urn:microsoft.com/office/officeart/2005/8/layout/cycle6"/>
    <dgm:cxn modelId="{63EC5CD7-662F-4F11-9D3C-66396B338FEF}" type="presOf" srcId="{6F0C9B66-3F1A-4418-8AA1-E3C35CAC625F}" destId="{A8AFB64A-739D-40E0-9A76-C273ED8878A4}" srcOrd="0" destOrd="0" presId="urn:microsoft.com/office/officeart/2005/8/layout/cycle6"/>
    <dgm:cxn modelId="{A767F5C3-CF4E-4E57-A374-AF1EA09CE161}" type="presOf" srcId="{9ED5CD6B-869F-4EDF-8E21-3C7A11B019A3}" destId="{4A9E9F1F-56CA-4E5E-81DD-891ADD18D9AE}" srcOrd="0" destOrd="0" presId="urn:microsoft.com/office/officeart/2005/8/layout/cycle6"/>
    <dgm:cxn modelId="{23BB6681-09D6-487D-A225-F83C3E917E94}" type="presOf" srcId="{1E65FE8F-D0CC-4481-8605-5687A64099EC}" destId="{CEA64800-E9B3-4EA6-84F8-7989DB3933F7}" srcOrd="0" destOrd="0" presId="urn:microsoft.com/office/officeart/2005/8/layout/cycle6"/>
    <dgm:cxn modelId="{3E8EED85-5ADC-478C-B67A-F6F7BDA841F0}" type="presOf" srcId="{1BFA1F0C-E5DF-4F36-8198-DF51900F83F1}" destId="{63F57E22-65D7-4254-8422-CA6331D1EE2B}" srcOrd="0" destOrd="0" presId="urn:microsoft.com/office/officeart/2005/8/layout/cycle6"/>
    <dgm:cxn modelId="{A8F9A5CA-CFC9-40B1-AB85-9C40F5715AD9}" type="presOf" srcId="{85FCA82D-4D7F-4BB4-987A-5B53052E6EE3}" destId="{797FCFD3-CA15-43F4-9494-E99B6A29B18C}" srcOrd="0" destOrd="0" presId="urn:microsoft.com/office/officeart/2005/8/layout/cycle6"/>
    <dgm:cxn modelId="{98658446-C6D9-49EC-9D34-72A51EE1CE95}" srcId="{6F0C9B66-3F1A-4418-8AA1-E3C35CAC625F}" destId="{1E65FE8F-D0CC-4481-8605-5687A64099EC}" srcOrd="0" destOrd="0" parTransId="{09979428-ABD8-40AF-94CB-B3B5CAF968C4}" sibTransId="{4B8B8EF6-8A7C-4921-AF93-1D8066CB68C1}"/>
    <dgm:cxn modelId="{4DCF435A-C03F-4CF5-B273-87022409D9A0}" type="presOf" srcId="{4B8B8EF6-8A7C-4921-AF93-1D8066CB68C1}" destId="{FD57F8F6-23D4-4385-85A0-39A5D0DB6499}" srcOrd="0" destOrd="0" presId="urn:microsoft.com/office/officeart/2005/8/layout/cycle6"/>
    <dgm:cxn modelId="{339575AA-0F3F-4203-ADF9-7519B4B81355}" type="presOf" srcId="{7126CCAD-FF23-47B9-BD45-33A1EF43C18B}" destId="{E9C0ABE9-09AD-44C6-B045-8B02B3041C8D}" srcOrd="0" destOrd="0" presId="urn:microsoft.com/office/officeart/2005/8/layout/cycle6"/>
    <dgm:cxn modelId="{15520375-0A43-45A4-B3C6-66CC081CCDDE}" type="presParOf" srcId="{A8AFB64A-739D-40E0-9A76-C273ED8878A4}" destId="{CEA64800-E9B3-4EA6-84F8-7989DB3933F7}" srcOrd="0" destOrd="0" presId="urn:microsoft.com/office/officeart/2005/8/layout/cycle6"/>
    <dgm:cxn modelId="{4E2BF3D0-76C7-4188-BEB9-7C5D123C7AEE}" type="presParOf" srcId="{A8AFB64A-739D-40E0-9A76-C273ED8878A4}" destId="{C06C2597-F5D3-400A-8832-6BC20D1654D9}" srcOrd="1" destOrd="0" presId="urn:microsoft.com/office/officeart/2005/8/layout/cycle6"/>
    <dgm:cxn modelId="{DDAB7397-777F-4D00-91E6-699084242597}" type="presParOf" srcId="{A8AFB64A-739D-40E0-9A76-C273ED8878A4}" destId="{FD57F8F6-23D4-4385-85A0-39A5D0DB6499}" srcOrd="2" destOrd="0" presId="urn:microsoft.com/office/officeart/2005/8/layout/cycle6"/>
    <dgm:cxn modelId="{87DAD7F8-522F-4343-8DD7-E00FB05E07C2}" type="presParOf" srcId="{A8AFB64A-739D-40E0-9A76-C273ED8878A4}" destId="{151704AB-E63C-40EE-AF90-C598ADFBF95C}" srcOrd="3" destOrd="0" presId="urn:microsoft.com/office/officeart/2005/8/layout/cycle6"/>
    <dgm:cxn modelId="{C88E957C-8DC1-4E53-AC2A-897ABC666966}" type="presParOf" srcId="{A8AFB64A-739D-40E0-9A76-C273ED8878A4}" destId="{5AB6E01B-5346-4D3E-9B77-35C7167A2709}" srcOrd="4" destOrd="0" presId="urn:microsoft.com/office/officeart/2005/8/layout/cycle6"/>
    <dgm:cxn modelId="{2C437F67-D093-4E05-A6CF-CB326FF7D9EE}" type="presParOf" srcId="{A8AFB64A-739D-40E0-9A76-C273ED8878A4}" destId="{E9C0ABE9-09AD-44C6-B045-8B02B3041C8D}" srcOrd="5" destOrd="0" presId="urn:microsoft.com/office/officeart/2005/8/layout/cycle6"/>
    <dgm:cxn modelId="{560DD50C-3A86-440B-A8B1-BF23CD7AD81B}" type="presParOf" srcId="{A8AFB64A-739D-40E0-9A76-C273ED8878A4}" destId="{63F57E22-65D7-4254-8422-CA6331D1EE2B}" srcOrd="6" destOrd="0" presId="urn:microsoft.com/office/officeart/2005/8/layout/cycle6"/>
    <dgm:cxn modelId="{8D35ECD0-C42D-4B44-BF4D-F18199D88649}" type="presParOf" srcId="{A8AFB64A-739D-40E0-9A76-C273ED8878A4}" destId="{4EF6C94F-AC21-4125-A0F9-78D3C30F22BF}" srcOrd="7" destOrd="0" presId="urn:microsoft.com/office/officeart/2005/8/layout/cycle6"/>
    <dgm:cxn modelId="{1E357ACB-FACD-4539-A912-19064B9AF705}" type="presParOf" srcId="{A8AFB64A-739D-40E0-9A76-C273ED8878A4}" destId="{4A9E9F1F-56CA-4E5E-81DD-891ADD18D9AE}" srcOrd="8" destOrd="0" presId="urn:microsoft.com/office/officeart/2005/8/layout/cycle6"/>
    <dgm:cxn modelId="{D8DB688E-2280-4511-A5A3-40F185051ED7}" type="presParOf" srcId="{A8AFB64A-739D-40E0-9A76-C273ED8878A4}" destId="{E707C2DD-45EE-4A1A-9413-C2421D616202}" srcOrd="9" destOrd="0" presId="urn:microsoft.com/office/officeart/2005/8/layout/cycle6"/>
    <dgm:cxn modelId="{23A9B6CB-22D8-403B-BBC2-472E0B0058B0}" type="presParOf" srcId="{A8AFB64A-739D-40E0-9A76-C273ED8878A4}" destId="{C9DE49D7-AE1D-4DB7-B9E6-B5D574D1523D}" srcOrd="10" destOrd="0" presId="urn:microsoft.com/office/officeart/2005/8/layout/cycle6"/>
    <dgm:cxn modelId="{96450022-BE55-4DC7-AB4D-D41491258852}" type="presParOf" srcId="{A8AFB64A-739D-40E0-9A76-C273ED8878A4}" destId="{797FCFD3-CA15-43F4-9494-E99B6A29B18C}" srcOrd="11" destOrd="0" presId="urn:microsoft.com/office/officeart/2005/8/layout/cycle6"/>
    <dgm:cxn modelId="{57528B45-C79B-49AC-8605-C8BBF3D5FDAE}" type="presParOf" srcId="{A8AFB64A-739D-40E0-9A76-C273ED8878A4}" destId="{A83C5E51-448B-4E85-9D1C-D7E7312ED643}" srcOrd="12" destOrd="0" presId="urn:microsoft.com/office/officeart/2005/8/layout/cycle6"/>
    <dgm:cxn modelId="{83E40EC3-CE7B-4DEC-9C63-40CD868401C2}" type="presParOf" srcId="{A8AFB64A-739D-40E0-9A76-C273ED8878A4}" destId="{CE1F9042-DC8D-4B0D-99DD-CC9372E5CE81}" srcOrd="13" destOrd="0" presId="urn:microsoft.com/office/officeart/2005/8/layout/cycle6"/>
    <dgm:cxn modelId="{64AF0F73-F55F-441C-B565-AB1482283A9D}" type="presParOf" srcId="{A8AFB64A-739D-40E0-9A76-C273ED8878A4}" destId="{E953A06F-EFA1-46E1-BDA8-D6DE1CDE80D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12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060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75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385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928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994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218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97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00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5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966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F982-0688-426A-8016-44A809BC690E}" type="datetimeFigureOut">
              <a:rPr lang="pt-PT" smtClean="0"/>
              <a:t>01/02/2016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4325-659E-4E73-8A8C-CB137E85B9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4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grmcarvalho\Desktop\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New Project</a:t>
            </a:r>
            <a:endParaRPr lang="pt-PT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39961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6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pt-PT" dirty="0" err="1" smtClean="0">
                <a:solidFill>
                  <a:srgbClr val="00B0F0"/>
                </a:solidFill>
              </a:rPr>
              <a:t>The</a:t>
            </a:r>
            <a:r>
              <a:rPr lang="pt-PT" dirty="0" smtClean="0">
                <a:solidFill>
                  <a:srgbClr val="00B0F0"/>
                </a:solidFill>
              </a:rPr>
              <a:t> Role </a:t>
            </a:r>
            <a:r>
              <a:rPr lang="pt-PT" dirty="0" err="1" smtClean="0">
                <a:solidFill>
                  <a:srgbClr val="00B0F0"/>
                </a:solidFill>
              </a:rPr>
              <a:t>of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the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Coordinator</a:t>
            </a:r>
            <a:endParaRPr lang="pt-PT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43700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PT" sz="3300" dirty="0" smtClean="0">
                <a:solidFill>
                  <a:srgbClr val="00B0F0"/>
                </a:solidFill>
              </a:rPr>
              <a:t>Defines </a:t>
            </a:r>
            <a:r>
              <a:rPr lang="pt-PT" sz="3300" dirty="0" err="1" smtClean="0">
                <a:solidFill>
                  <a:srgbClr val="00B0F0"/>
                </a:solidFill>
              </a:rPr>
              <a:t>goals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and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elaborates</a:t>
            </a:r>
            <a:r>
              <a:rPr lang="pt-PT" sz="3300" dirty="0" smtClean="0">
                <a:solidFill>
                  <a:srgbClr val="00B0F0"/>
                </a:solidFill>
              </a:rPr>
              <a:t> a </a:t>
            </a:r>
            <a:r>
              <a:rPr lang="pt-PT" sz="3300" dirty="0" err="1" smtClean="0">
                <a:solidFill>
                  <a:srgbClr val="00B0F0"/>
                </a:solidFill>
              </a:rPr>
              <a:t>good</a:t>
            </a:r>
            <a:r>
              <a:rPr lang="pt-PT" sz="3300" dirty="0" smtClean="0">
                <a:solidFill>
                  <a:srgbClr val="00B0F0"/>
                </a:solidFill>
              </a:rPr>
              <a:t> team </a:t>
            </a:r>
            <a:r>
              <a:rPr lang="pt-PT" sz="3300" dirty="0" err="1" smtClean="0">
                <a:solidFill>
                  <a:srgbClr val="00B0F0"/>
                </a:solidFill>
              </a:rPr>
              <a:t>plan</a:t>
            </a:r>
            <a:r>
              <a:rPr lang="pt-PT" sz="3300" dirty="0" smtClean="0">
                <a:solidFill>
                  <a:srgbClr val="00B0F0"/>
                </a:solidFill>
              </a:rPr>
              <a:t>;</a:t>
            </a:r>
          </a:p>
          <a:p>
            <a:pPr algn="l"/>
            <a:r>
              <a:rPr lang="pt-PT" sz="3300" dirty="0" err="1" smtClean="0">
                <a:solidFill>
                  <a:srgbClr val="00B0F0"/>
                </a:solidFill>
              </a:rPr>
              <a:t>Garantees</a:t>
            </a:r>
            <a:r>
              <a:rPr lang="pt-PT" sz="3300" dirty="0" smtClean="0">
                <a:solidFill>
                  <a:srgbClr val="00B0F0"/>
                </a:solidFill>
              </a:rPr>
              <a:t> team </a:t>
            </a:r>
            <a:r>
              <a:rPr lang="pt-PT" sz="3300" dirty="0" err="1" smtClean="0">
                <a:solidFill>
                  <a:srgbClr val="00B0F0"/>
                </a:solidFill>
              </a:rPr>
              <a:t>work</a:t>
            </a:r>
            <a:r>
              <a:rPr lang="pt-PT" sz="3300" dirty="0" smtClean="0">
                <a:solidFill>
                  <a:srgbClr val="00B0F0"/>
                </a:solidFill>
              </a:rPr>
              <a:t>;</a:t>
            </a:r>
          </a:p>
          <a:p>
            <a:pPr algn="l"/>
            <a:r>
              <a:rPr lang="pt-PT" sz="3300" dirty="0" err="1" smtClean="0">
                <a:solidFill>
                  <a:srgbClr val="00B0F0"/>
                </a:solidFill>
              </a:rPr>
              <a:t>Motivates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the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others</a:t>
            </a:r>
            <a:r>
              <a:rPr lang="pt-PT" sz="3300" dirty="0" smtClean="0">
                <a:solidFill>
                  <a:srgbClr val="00B0F0"/>
                </a:solidFill>
              </a:rPr>
              <a:t>;</a:t>
            </a:r>
          </a:p>
          <a:p>
            <a:pPr algn="l"/>
            <a:r>
              <a:rPr lang="pt-PT" sz="3300" dirty="0" err="1" smtClean="0">
                <a:solidFill>
                  <a:srgbClr val="00B0F0"/>
                </a:solidFill>
              </a:rPr>
              <a:t>Delegates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so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that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everybody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participate</a:t>
            </a:r>
            <a:r>
              <a:rPr lang="pt-PT" sz="3300" dirty="0" smtClean="0">
                <a:solidFill>
                  <a:srgbClr val="00B0F0"/>
                </a:solidFill>
              </a:rPr>
              <a:t>;</a:t>
            </a:r>
          </a:p>
          <a:p>
            <a:pPr algn="l"/>
            <a:r>
              <a:rPr lang="pt-PT" sz="3300" dirty="0" err="1" smtClean="0">
                <a:solidFill>
                  <a:srgbClr val="00B0F0"/>
                </a:solidFill>
              </a:rPr>
              <a:t>Represents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the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project</a:t>
            </a:r>
            <a:r>
              <a:rPr lang="pt-PT" sz="3300" dirty="0" smtClean="0">
                <a:solidFill>
                  <a:srgbClr val="00B0F0"/>
                </a:solidFill>
              </a:rPr>
              <a:t>;</a:t>
            </a:r>
          </a:p>
          <a:p>
            <a:pPr algn="l"/>
            <a:r>
              <a:rPr lang="pt-PT" sz="3300" dirty="0" err="1" smtClean="0">
                <a:solidFill>
                  <a:srgbClr val="00B0F0"/>
                </a:solidFill>
              </a:rPr>
              <a:t>Assures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that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partners</a:t>
            </a:r>
            <a:r>
              <a:rPr lang="pt-PT" sz="3300" dirty="0" smtClean="0">
                <a:solidFill>
                  <a:srgbClr val="00B0F0"/>
                </a:solidFill>
              </a:rPr>
              <a:t> are </a:t>
            </a:r>
            <a:r>
              <a:rPr lang="pt-PT" sz="3300" dirty="0" err="1" smtClean="0">
                <a:solidFill>
                  <a:srgbClr val="00B0F0"/>
                </a:solidFill>
              </a:rPr>
              <a:t>satisfied</a:t>
            </a:r>
            <a:r>
              <a:rPr lang="pt-PT" sz="3300" dirty="0" smtClean="0">
                <a:solidFill>
                  <a:srgbClr val="00B0F0"/>
                </a:solidFill>
              </a:rPr>
              <a:t> – active role in </a:t>
            </a:r>
            <a:r>
              <a:rPr lang="pt-PT" sz="3300" dirty="0" err="1" smtClean="0">
                <a:solidFill>
                  <a:srgbClr val="00B0F0"/>
                </a:solidFill>
              </a:rPr>
              <a:t>the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evaluation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process</a:t>
            </a:r>
            <a:r>
              <a:rPr lang="pt-PT" sz="3300" dirty="0" smtClean="0">
                <a:solidFill>
                  <a:srgbClr val="00B0F0"/>
                </a:solidFill>
              </a:rPr>
              <a:t>;</a:t>
            </a:r>
          </a:p>
          <a:p>
            <a:pPr algn="l"/>
            <a:r>
              <a:rPr lang="pt-PT" sz="3300" dirty="0" err="1" smtClean="0">
                <a:solidFill>
                  <a:srgbClr val="00B0F0"/>
                </a:solidFill>
              </a:rPr>
              <a:t>Councels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and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supports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the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other</a:t>
            </a:r>
            <a:r>
              <a:rPr lang="pt-PT" sz="3300" dirty="0" smtClean="0">
                <a:solidFill>
                  <a:srgbClr val="00B0F0"/>
                </a:solidFill>
              </a:rPr>
              <a:t> </a:t>
            </a:r>
            <a:r>
              <a:rPr lang="pt-PT" sz="3300" dirty="0" err="1" smtClean="0">
                <a:solidFill>
                  <a:srgbClr val="00B0F0"/>
                </a:solidFill>
              </a:rPr>
              <a:t>partners</a:t>
            </a:r>
            <a:r>
              <a:rPr lang="pt-PT" sz="3300" dirty="0" smtClean="0">
                <a:solidFill>
                  <a:srgbClr val="00B0F0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08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he Coordinator\A project\Diapositiv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the Coordinator\A project\Diapositivo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the Coordinator\An Entrepeneur\Diapositiv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Role </a:t>
            </a:r>
            <a:r>
              <a:rPr lang="pt-PT" dirty="0" err="1" smtClean="0">
                <a:solidFill>
                  <a:srgbClr val="0070C0"/>
                </a:solidFill>
              </a:rPr>
              <a:t>of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President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rgbClr val="0070C0"/>
                </a:solidFill>
              </a:rPr>
              <a:t>Defines </a:t>
            </a:r>
            <a:r>
              <a:rPr lang="pt-PT" sz="2800" dirty="0" err="1" smtClean="0">
                <a:solidFill>
                  <a:srgbClr val="0070C0"/>
                </a:solidFill>
              </a:rPr>
              <a:t>goals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and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elaborates</a:t>
            </a:r>
            <a:r>
              <a:rPr lang="pt-PT" sz="2800" dirty="0" smtClean="0">
                <a:solidFill>
                  <a:srgbClr val="0070C0"/>
                </a:solidFill>
              </a:rPr>
              <a:t> a </a:t>
            </a:r>
            <a:r>
              <a:rPr lang="pt-PT" sz="2800" dirty="0" err="1" smtClean="0">
                <a:solidFill>
                  <a:srgbClr val="0070C0"/>
                </a:solidFill>
              </a:rPr>
              <a:t>good</a:t>
            </a:r>
            <a:r>
              <a:rPr lang="pt-PT" sz="2800" dirty="0" smtClean="0">
                <a:solidFill>
                  <a:srgbClr val="0070C0"/>
                </a:solidFill>
              </a:rPr>
              <a:t> business </a:t>
            </a:r>
            <a:r>
              <a:rPr lang="pt-PT" sz="2800" dirty="0" err="1" smtClean="0">
                <a:solidFill>
                  <a:srgbClr val="0070C0"/>
                </a:solidFill>
              </a:rPr>
              <a:t>plan</a:t>
            </a:r>
            <a:r>
              <a:rPr lang="pt-PT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t-PT" sz="2800" dirty="0" err="1" smtClean="0">
                <a:solidFill>
                  <a:srgbClr val="0070C0"/>
                </a:solidFill>
              </a:rPr>
              <a:t>Garantees</a:t>
            </a:r>
            <a:r>
              <a:rPr lang="pt-PT" sz="2800" dirty="0" smtClean="0">
                <a:solidFill>
                  <a:srgbClr val="0070C0"/>
                </a:solidFill>
              </a:rPr>
              <a:t> team </a:t>
            </a:r>
            <a:r>
              <a:rPr lang="pt-PT" sz="2800" dirty="0" err="1" smtClean="0">
                <a:solidFill>
                  <a:srgbClr val="0070C0"/>
                </a:solidFill>
              </a:rPr>
              <a:t>work</a:t>
            </a:r>
            <a:r>
              <a:rPr lang="pt-PT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t-PT" sz="2800" dirty="0" err="1" smtClean="0">
                <a:solidFill>
                  <a:srgbClr val="0070C0"/>
                </a:solidFill>
              </a:rPr>
              <a:t>Motivates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the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others</a:t>
            </a:r>
            <a:r>
              <a:rPr lang="pt-PT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t-PT" sz="2800" dirty="0" err="1" smtClean="0">
                <a:solidFill>
                  <a:srgbClr val="0070C0"/>
                </a:solidFill>
              </a:rPr>
              <a:t>Delegates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so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that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everybody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participate</a:t>
            </a:r>
            <a:r>
              <a:rPr lang="pt-PT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t-PT" sz="2800" dirty="0" err="1" smtClean="0">
                <a:solidFill>
                  <a:srgbClr val="0070C0"/>
                </a:solidFill>
              </a:rPr>
              <a:t>Represents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the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enterprise</a:t>
            </a:r>
            <a:r>
              <a:rPr lang="pt-PT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t-PT" sz="2800" dirty="0" err="1" smtClean="0">
                <a:solidFill>
                  <a:srgbClr val="0070C0"/>
                </a:solidFill>
              </a:rPr>
              <a:t>Assures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that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clients</a:t>
            </a:r>
            <a:r>
              <a:rPr lang="pt-PT" sz="2800" dirty="0" smtClean="0">
                <a:solidFill>
                  <a:srgbClr val="0070C0"/>
                </a:solidFill>
              </a:rPr>
              <a:t> are </a:t>
            </a:r>
            <a:r>
              <a:rPr lang="pt-PT" sz="2800" dirty="0" err="1" smtClean="0">
                <a:solidFill>
                  <a:srgbClr val="0070C0"/>
                </a:solidFill>
              </a:rPr>
              <a:t>satisfied</a:t>
            </a:r>
            <a:r>
              <a:rPr lang="pt-PT" sz="2800" dirty="0" smtClean="0">
                <a:solidFill>
                  <a:srgbClr val="0070C0"/>
                </a:solidFill>
              </a:rPr>
              <a:t> – active role in </a:t>
            </a:r>
            <a:r>
              <a:rPr lang="pt-PT" sz="2800" dirty="0" err="1" smtClean="0">
                <a:solidFill>
                  <a:srgbClr val="0070C0"/>
                </a:solidFill>
              </a:rPr>
              <a:t>the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evaluation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process</a:t>
            </a:r>
            <a:r>
              <a:rPr lang="pt-PT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pt-PT" sz="2800" dirty="0" err="1" smtClean="0">
                <a:solidFill>
                  <a:srgbClr val="0070C0"/>
                </a:solidFill>
              </a:rPr>
              <a:t>Councels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and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supports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the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other</a:t>
            </a:r>
            <a:r>
              <a:rPr lang="pt-PT" sz="2800" dirty="0" smtClean="0">
                <a:solidFill>
                  <a:srgbClr val="0070C0"/>
                </a:solidFill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</a:rPr>
              <a:t>directors</a:t>
            </a:r>
            <a:r>
              <a:rPr lang="pt-PT" sz="28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6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the Coordinator\A project\Diapositiv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the Coordinator\A project\Diapositiv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he Coordinator\A project\Diapositivo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2060"/>
                </a:solidFill>
              </a:rPr>
              <a:t>To </a:t>
            </a:r>
            <a:r>
              <a:rPr lang="pt-PT" dirty="0" err="1" smtClean="0">
                <a:solidFill>
                  <a:srgbClr val="002060"/>
                </a:solidFill>
              </a:rPr>
              <a:t>make</a:t>
            </a:r>
            <a:r>
              <a:rPr lang="pt-PT" dirty="0" smtClean="0">
                <a:solidFill>
                  <a:srgbClr val="002060"/>
                </a:solidFill>
              </a:rPr>
              <a:t> a </a:t>
            </a:r>
            <a:r>
              <a:rPr lang="pt-PT" dirty="0" err="1" smtClean="0">
                <a:solidFill>
                  <a:srgbClr val="002060"/>
                </a:solidFill>
              </a:rPr>
              <a:t>project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is</a:t>
            </a:r>
            <a:r>
              <a:rPr lang="pt-PT" dirty="0" smtClean="0">
                <a:solidFill>
                  <a:srgbClr val="002060"/>
                </a:solidFill>
              </a:rPr>
              <a:t> similar to </a:t>
            </a:r>
            <a:r>
              <a:rPr lang="pt-PT" dirty="0" err="1" smtClean="0">
                <a:solidFill>
                  <a:srgbClr val="002060"/>
                </a:solidFill>
              </a:rPr>
              <a:t>create</a:t>
            </a:r>
            <a:r>
              <a:rPr lang="pt-PT" dirty="0" smtClean="0">
                <a:solidFill>
                  <a:srgbClr val="002060"/>
                </a:solidFill>
              </a:rPr>
              <a:t> a mini </a:t>
            </a:r>
            <a:r>
              <a:rPr lang="pt-PT" dirty="0" err="1" smtClean="0">
                <a:solidFill>
                  <a:srgbClr val="002060"/>
                </a:solidFill>
              </a:rPr>
              <a:t>enterprise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0070C0"/>
                </a:solidFill>
              </a:rPr>
              <a:t>Learning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Process</a:t>
            </a:r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he Coordinator\A project\Diapositiv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he Coordinator\A project\Diapositiv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he Coordinator\A project\Diapositiv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he Coordinator\A project\Diapositiv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he Coordinator\A project\Diapositiv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e Coordinator\A project\Diapositiv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126</Words>
  <Application>Microsoft Office PowerPoint</Application>
  <PresentationFormat>Apresentação no Ecrã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To make a project is similar to create a mini enterprise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New Project</vt:lpstr>
      <vt:lpstr>The Role of the Coordinator</vt:lpstr>
      <vt:lpstr>Apresentação do PowerPoint</vt:lpstr>
      <vt:lpstr>Apresentação do PowerPoint</vt:lpstr>
      <vt:lpstr>Apresentação do PowerPoint</vt:lpstr>
      <vt:lpstr>The Role of The President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mgrmcarvalho</dc:creator>
  <cp:lastModifiedBy>mgrmcarvalho</cp:lastModifiedBy>
  <cp:revision>8</cp:revision>
  <cp:lastPrinted>2016-02-01T06:33:05Z</cp:lastPrinted>
  <dcterms:created xsi:type="dcterms:W3CDTF">2016-01-31T09:30:51Z</dcterms:created>
  <dcterms:modified xsi:type="dcterms:W3CDTF">2016-02-01T06:33:06Z</dcterms:modified>
</cp:coreProperties>
</file>