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Source Code Pro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SourceCodePro-boldItalic.fntdata"/><Relationship Id="rId24" Type="http://schemas.openxmlformats.org/officeDocument/2006/relationships/font" Target="fonts/Comfortaa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SourceCodePro-bold.fntdata"/><Relationship Id="rId18" Type="http://schemas.openxmlformats.org/officeDocument/2006/relationships/font" Target="fonts/SourceCode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736e6357a54b5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736e6357a54b5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736e6357a54b59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736e6357a54b59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736e6357a54b59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736e6357a54b59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736e6357a54b59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736e6357a54b59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736e6357a54b597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736e6357a54b597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736e6357a54b597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736e6357a54b597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736e6357a54b59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736e6357a54b59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736e6357a54b59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736e6357a54b59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7.jp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1165969" y="344395"/>
            <a:ext cx="7315200" cy="5694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Comfortaa"/>
                <a:ea typeface="Comfortaa"/>
                <a:cs typeface="Comfortaa"/>
                <a:sym typeface="Comfortaa"/>
              </a:rPr>
              <a:t>GASTRONOMY OF ROME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875" y="2906400"/>
            <a:ext cx="3046826" cy="19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120" y="1139136"/>
            <a:ext cx="3046824" cy="171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2050" y="3078300"/>
            <a:ext cx="3256450" cy="17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7325" y="1198500"/>
            <a:ext cx="2303322" cy="15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50" y="1498825"/>
            <a:ext cx="3834751" cy="29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742796" y="114850"/>
            <a:ext cx="20421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Colosseum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7000" r="-6999" t="0"/>
          <a:stretch/>
        </p:blipFill>
        <p:spPr>
          <a:xfrm rot="5400000">
            <a:off x="5405799" y="95674"/>
            <a:ext cx="2721775" cy="43893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994200" y="3477300"/>
            <a:ext cx="51498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latin typeface="Montserrat"/>
                <a:ea typeface="Montserrat"/>
                <a:cs typeface="Montserrat"/>
                <a:sym typeface="Montserrat"/>
              </a:rPr>
              <a:t>RISTORO DELLA SALUTE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IS A RESTAURNT NEAR THE COLOSEUM WHERE YOU CAN TRY DIFERENT KIND OF DESERTS LIKE:HOMEMADE TIRAMISU,CHOCOLATE LAVA CAKE,PROFITEROL,PEAR MOUSSE IN RED WINE WITH CHOCOLATE AND RED WINE, AND MORE DESERTS LIKE THIS YOU CAN EAT THEM WHILE YOU ARE WATCHING THE COLOSSEUM.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1083936" y="-60304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733075" y="271526"/>
            <a:ext cx="20169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Piazza Venezia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19100" y="328813"/>
            <a:ext cx="7315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7875"/>
            <a:ext cx="3848102" cy="29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510337" y="-199063"/>
            <a:ext cx="2307974" cy="46418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914400" y="2148226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067975" y="3615125"/>
            <a:ext cx="5086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ANTICA ROMA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IS A RESTAURANT LOCATED IN FRONT OF THE PIAZZA VENEZIA.HERE YOU CAN TRY A TYPICAL DRINK SIMILAR TO WHITE WINE COMING FROM ITALY.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3541650" y="251436"/>
            <a:ext cx="20607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Trevi Fountain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25" y="965850"/>
            <a:ext cx="4116474" cy="3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669811" y="170711"/>
            <a:ext cx="2554176" cy="40259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572000" y="3594500"/>
            <a:ext cx="43116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MELOGRANO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IS A ICE CREAM PAULOUR LOCATED IN FRONT OF THE TREVI FOUNTAIN.IT IS A GOOD OPTION TO TRY THE BESTS ICE CREAMS FROM ROME THERE ARE MANY DIFFERENT KIND OF FLAVORS FROM WHICH YOU CAN CHOOSE THE ONE YOU LIKE THE MOST.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3765900" y="109250"/>
            <a:ext cx="22857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Pantheon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91" y="1056495"/>
            <a:ext cx="4157100" cy="34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30824" y="130349"/>
            <a:ext cx="2721750" cy="410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741171" y="3541750"/>
            <a:ext cx="42645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ACHILLE AL PANTHEON DI HABANA </a:t>
            </a:r>
            <a:r>
              <a:rPr i="1" lang="es">
                <a:latin typeface="Montserrat"/>
                <a:ea typeface="Montserrat"/>
                <a:cs typeface="Montserrat"/>
                <a:sym typeface="Montserrat"/>
              </a:rPr>
              <a:t>IS A RESTAURANT LOCATED NEXT TO THE PANTHEON BUILDING WHERE YOU CAN TRY THE BUCATINI SPAGHETTI AND MORE VARIETY OF SPAGHETTIS.BUCATINE ARE SPAGHETTIS WITH TOMATOE AND SOME CHEESE.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3571800" y="114723"/>
            <a:ext cx="20004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Spanish Steps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5950"/>
            <a:ext cx="3807075" cy="362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59800" y="35247"/>
            <a:ext cx="2721775" cy="427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4485650" y="3704400"/>
            <a:ext cx="42702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AT GIGGIA 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IS A RESTAURANT NEAR THE SPANISH STEPS WHERE YOU CAN ESAT DIFFERENT KINDS OF PASTA LIKE:PASTA CARBONARA,CLAM SPAGHETTI,PASTA AL RAGOU,SPAGHETTI CON VONGOLE BIANCO…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3536950" y="208875"/>
            <a:ext cx="2273100" cy="52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Impact"/>
                <a:ea typeface="Impact"/>
                <a:cs typeface="Impact"/>
                <a:sym typeface="Impact"/>
              </a:rPr>
              <a:t>Vatican</a:t>
            </a:r>
            <a:endParaRPr sz="2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9" y="1166724"/>
            <a:ext cx="3942725" cy="338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4620433" y="3713078"/>
            <a:ext cx="4182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PINSA ‘MPÒ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IS A RESTAURANT LOCATED IN THE VATICAN WHERE YOU CAN TRY MANY KIND OF DIFFERENT PIZZAS THE MOST FAMOUS FOOD IN ITALY.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78749" y="-68300"/>
            <a:ext cx="2465975" cy="447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