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D09B91-91E3-4C95-AA84-8271CF5EB51E}" type="datetimeFigureOut">
              <a:rPr lang="pl-PL" smtClean="0"/>
              <a:t>2015-11-26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EE39F-1C9F-4EB4-BFFB-0569FC9834BE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36096" y="260648"/>
            <a:ext cx="3456384" cy="1769368"/>
          </a:xfrm>
        </p:spPr>
        <p:txBody>
          <a:bodyPr/>
          <a:lstStyle/>
          <a:p>
            <a:r>
              <a:rPr lang="pl-PL" dirty="0" err="1" smtClean="0"/>
              <a:t>Carrot</a:t>
            </a:r>
            <a:r>
              <a:rPr lang="pl-PL" dirty="0" smtClean="0"/>
              <a:t> </a:t>
            </a:r>
            <a:r>
              <a:rPr lang="pl-PL" dirty="0" err="1" smtClean="0"/>
              <a:t>cake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854696" cy="1752600"/>
          </a:xfrm>
        </p:spPr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invite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36866" name="Picture 2" descr="https://encrypted-tbn0.gstatic.com/images?q=tbn:ANd9GcSAzyXTJEz7co0_IQq0Us62clRKtVo5idKWO5Rjs90UBM3W_2Z0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366534" cy="2895204"/>
          </a:xfrm>
          <a:prstGeom prst="rect">
            <a:avLst/>
          </a:prstGeom>
          <a:noFill/>
        </p:spPr>
      </p:pic>
      <p:pic>
        <p:nvPicPr>
          <p:cNvPr id="36868" name="Picture 4" descr="http://pu.i.wp.pl/bloog/69339619/47160202/marchew111a_hb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040560" cy="336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pPr algn="ctr"/>
            <a:r>
              <a:rPr lang="pl-PL" dirty="0" err="1" smtClean="0"/>
              <a:t>Ingredients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13314" name="Picture 2" descr="http://dzielnicarodzica.pl/seam/resource/bebiconImage/1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0"/>
            <a:ext cx="2448272" cy="1630724"/>
          </a:xfrm>
          <a:prstGeom prst="rect">
            <a:avLst/>
          </a:prstGeom>
          <a:noFill/>
        </p:spPr>
      </p:pic>
      <p:pic>
        <p:nvPicPr>
          <p:cNvPr id="13316" name="Picture 4" descr="http://www.alleceny.pl/static/images/Aleceny_Model_Product_Table/big/cukier-puder-krlewski-w-mynku_fde7e6fc6a1af2200a7d62d027b109a3.jpg"/>
          <p:cNvPicPr>
            <a:picLocks noChangeAspect="1" noChangeArrowheads="1"/>
          </p:cNvPicPr>
          <p:nvPr/>
        </p:nvPicPr>
        <p:blipFill>
          <a:blip r:embed="rId3" cstate="print"/>
          <a:srcRect l="33239" r="31482"/>
          <a:stretch>
            <a:fillRect/>
          </a:stretch>
        </p:blipFill>
        <p:spPr bwMode="auto">
          <a:xfrm>
            <a:off x="8135888" y="4000500"/>
            <a:ext cx="1008112" cy="28575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1412776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 err="1" smtClean="0">
                <a:latin typeface="+mj-lt"/>
              </a:rPr>
              <a:t>Flour</a:t>
            </a:r>
            <a:r>
              <a:rPr lang="pl-PL" sz="3200" dirty="0" smtClean="0">
                <a:latin typeface="+mj-lt"/>
              </a:rPr>
              <a:t> (150 g)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err="1" smtClean="0">
                <a:latin typeface="+mj-lt"/>
              </a:rPr>
              <a:t>Powdered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sugar</a:t>
            </a:r>
            <a:r>
              <a:rPr lang="pl-PL" sz="3200" dirty="0" smtClean="0">
                <a:latin typeface="+mj-lt"/>
              </a:rPr>
              <a:t> (150 g)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latin typeface="+mj-lt"/>
              </a:rPr>
              <a:t>Peled </a:t>
            </a:r>
            <a:r>
              <a:rPr lang="pl-PL" sz="3200" dirty="0" err="1" smtClean="0">
                <a:latin typeface="+mj-lt"/>
              </a:rPr>
              <a:t>carrot</a:t>
            </a:r>
            <a:r>
              <a:rPr lang="pl-PL" sz="3200" dirty="0" smtClean="0">
                <a:latin typeface="+mj-lt"/>
              </a:rPr>
              <a:t> (150 g 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latin typeface="+mj-lt"/>
              </a:rPr>
              <a:t>2 </a:t>
            </a:r>
            <a:r>
              <a:rPr lang="pl-PL" sz="3200" dirty="0" err="1" smtClean="0">
                <a:latin typeface="+mj-lt"/>
              </a:rPr>
              <a:t>Eggs</a:t>
            </a:r>
            <a:r>
              <a:rPr lang="pl-PL" sz="3200" dirty="0" smtClean="0">
                <a:latin typeface="+mj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err="1" smtClean="0">
                <a:latin typeface="+mj-lt"/>
              </a:rPr>
              <a:t>Butter</a:t>
            </a:r>
            <a:r>
              <a:rPr lang="pl-PL" sz="3200" dirty="0">
                <a:latin typeface="+mj-lt"/>
              </a:rPr>
              <a:t> </a:t>
            </a:r>
            <a:r>
              <a:rPr lang="pl-PL" sz="3200" dirty="0" smtClean="0">
                <a:latin typeface="+mj-lt"/>
              </a:rPr>
              <a:t>(100 g)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latin typeface="+mj-lt"/>
              </a:rPr>
              <a:t>1,5 </a:t>
            </a:r>
            <a:r>
              <a:rPr lang="pl-PL" sz="3200" dirty="0" err="1" smtClean="0">
                <a:latin typeface="+mj-lt"/>
              </a:rPr>
              <a:t>teaspoon</a:t>
            </a:r>
            <a:r>
              <a:rPr lang="pl-PL" sz="3200" dirty="0" smtClean="0">
                <a:latin typeface="+mj-lt"/>
              </a:rPr>
              <a:t> of </a:t>
            </a:r>
            <a:r>
              <a:rPr lang="pl-PL" sz="3200" dirty="0" err="1" smtClean="0">
                <a:latin typeface="+mj-lt"/>
              </a:rPr>
              <a:t>gingerbread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Spide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or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cinnamon</a:t>
            </a:r>
            <a:endParaRPr lang="pl-PL" sz="32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latin typeface="+mj-lt"/>
              </a:rPr>
              <a:t>1 </a:t>
            </a:r>
            <a:r>
              <a:rPr lang="pl-PL" sz="3200" dirty="0" err="1" smtClean="0">
                <a:latin typeface="+mj-lt"/>
              </a:rPr>
              <a:t>teaspoon</a:t>
            </a:r>
            <a:r>
              <a:rPr lang="pl-PL" sz="3200" dirty="0" smtClean="0">
                <a:latin typeface="+mj-lt"/>
              </a:rPr>
              <a:t> of soda </a:t>
            </a:r>
            <a:r>
              <a:rPr lang="pl-PL" sz="3200" dirty="0" err="1" smtClean="0">
                <a:latin typeface="+mj-lt"/>
              </a:rPr>
              <a:t>kitchen</a:t>
            </a:r>
            <a:endParaRPr lang="pl-PL" sz="32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latin typeface="+mj-lt"/>
              </a:rPr>
              <a:t>1 </a:t>
            </a:r>
            <a:r>
              <a:rPr lang="pl-PL" sz="3200" dirty="0" err="1" smtClean="0">
                <a:latin typeface="+mj-lt"/>
              </a:rPr>
              <a:t>teaspoon</a:t>
            </a:r>
            <a:r>
              <a:rPr lang="pl-PL" sz="3200" dirty="0" smtClean="0">
                <a:latin typeface="+mj-lt"/>
              </a:rPr>
              <a:t> of </a:t>
            </a:r>
            <a:r>
              <a:rPr lang="pl-PL" sz="3200" dirty="0" err="1" smtClean="0">
                <a:latin typeface="+mj-lt"/>
              </a:rPr>
              <a:t>baking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powder</a:t>
            </a:r>
            <a:endParaRPr lang="pl-PL" sz="3200" dirty="0">
              <a:latin typeface="+mj-lt"/>
            </a:endParaRPr>
          </a:p>
        </p:txBody>
      </p:sp>
      <p:pic>
        <p:nvPicPr>
          <p:cNvPr id="13318" name="Picture 6" descr="http://www.kuchennekombinacje.pl/wp-content/uploads/2012/08/IMG_2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5832"/>
            <a:ext cx="2016224" cy="1512168"/>
          </a:xfrm>
          <a:prstGeom prst="rect">
            <a:avLst/>
          </a:prstGeom>
          <a:noFill/>
        </p:spPr>
      </p:pic>
      <p:pic>
        <p:nvPicPr>
          <p:cNvPr id="13320" name="Picture 8" descr="http://dietea.pl/wp-content/uploads/2013/03/Jaj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339831"/>
            <a:ext cx="1656184" cy="1518169"/>
          </a:xfrm>
          <a:prstGeom prst="rect">
            <a:avLst/>
          </a:prstGeom>
          <a:noFill/>
        </p:spPr>
      </p:pic>
      <p:pic>
        <p:nvPicPr>
          <p:cNvPr id="13322" name="Picture 10" descr="http://bi.gazeta.pl/im/1/11329/z11329251Q,margary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319352"/>
            <a:ext cx="2304256" cy="1538648"/>
          </a:xfrm>
          <a:prstGeom prst="rect">
            <a:avLst/>
          </a:prstGeom>
          <a:noFill/>
        </p:spPr>
      </p:pic>
      <p:pic>
        <p:nvPicPr>
          <p:cNvPr id="13324" name="Picture 12" descr="http://www.badapak.pl/images/items/203/cynamon_mielony_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5768" y="1700808"/>
            <a:ext cx="2088232" cy="1277507"/>
          </a:xfrm>
          <a:prstGeom prst="rect">
            <a:avLst/>
          </a:prstGeom>
          <a:noFill/>
        </p:spPr>
      </p:pic>
      <p:pic>
        <p:nvPicPr>
          <p:cNvPr id="13326" name="Picture 14" descr="http://www.gellwe.pl/typo3temp/pics/342a3448a3.jpg"/>
          <p:cNvPicPr>
            <a:picLocks noChangeAspect="1" noChangeArrowheads="1"/>
          </p:cNvPicPr>
          <p:nvPr/>
        </p:nvPicPr>
        <p:blipFill>
          <a:blip r:embed="rId8" cstate="print"/>
          <a:srcRect t="16918"/>
          <a:stretch>
            <a:fillRect/>
          </a:stretch>
        </p:blipFill>
        <p:spPr bwMode="auto">
          <a:xfrm>
            <a:off x="6156176" y="4509120"/>
            <a:ext cx="1655157" cy="1907704"/>
          </a:xfrm>
          <a:prstGeom prst="rect">
            <a:avLst/>
          </a:prstGeom>
          <a:noFill/>
        </p:spPr>
      </p:pic>
      <p:pic>
        <p:nvPicPr>
          <p:cNvPr id="13328" name="Picture 16" descr="http://www.gellwe.pl/typo3temp/pics/f213a8e1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484784"/>
            <a:ext cx="1512168" cy="222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305800" cy="1143000"/>
          </a:xfrm>
        </p:spPr>
        <p:txBody>
          <a:bodyPr/>
          <a:lstStyle/>
          <a:p>
            <a:pPr algn="ctr"/>
            <a:r>
              <a:rPr lang="pl-PL" dirty="0" smtClean="0"/>
              <a:t>And…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05273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>
                <a:latin typeface="+mj-lt"/>
              </a:rPr>
              <a:t>Some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nuts</a:t>
            </a:r>
            <a:r>
              <a:rPr lang="pl-PL" sz="3200" dirty="0" smtClean="0">
                <a:latin typeface="+mj-lt"/>
              </a:rPr>
              <a:t> (</a:t>
            </a:r>
            <a:r>
              <a:rPr lang="pl-PL" sz="3200" dirty="0" err="1" smtClean="0">
                <a:latin typeface="+mj-lt"/>
              </a:rPr>
              <a:t>cut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them</a:t>
            </a:r>
            <a:r>
              <a:rPr lang="pl-PL" sz="3200" dirty="0" smtClean="0">
                <a:latin typeface="+mj-lt"/>
              </a:rPr>
              <a:t>) and </a:t>
            </a:r>
            <a:r>
              <a:rPr lang="pl-PL" sz="3200" dirty="0" err="1" smtClean="0">
                <a:latin typeface="+mj-lt"/>
              </a:rPr>
              <a:t>raisins</a:t>
            </a:r>
            <a:endParaRPr lang="pl-PL" sz="3200" dirty="0">
              <a:latin typeface="+mj-lt"/>
            </a:endParaRPr>
          </a:p>
        </p:txBody>
      </p:sp>
      <p:sp>
        <p:nvSpPr>
          <p:cNvPr id="39938" name="AutoShape 2" descr="data:image/jpeg;base64,/9j/4AAQSkZJRgABAQAAAQABAAD/2wCEAAkGBxQTEhUUExQWFRQXGBwbGRgXGR8cHhwcGh8XHRsdHxocHCggGh0lHBgcIjEhJSkrLi4uFx8zODMsNygtLiwBCgoKDg0OGxAQGywmHyQsLCwsLSwsLCwsLCwsLCwsLCwsLCwsLCwsLCwsLCwsLCwsLCwsLCwsLCwsLCwsLCwsLP/AABEIAMIBAwMBIgACEQEDEQH/xAAcAAADAAMBAQEAAAAAAAAAAAAEBQYAAwcCAQj/xAA9EAABAgQEBAMHAwMDAwUAAAABAhEAAwQhBRIxQQZRYXEigZETMqGxwdHwFELhByPxFVJiM3KSJIKiwtL/xAAZAQADAQEBAAAAAAAAAAAAAAABAgMEAAX/xAAlEQACAgICAgMBAAMBAAAAAAAAAQIRAyESMSJBE1FhMhRCgQT/2gAMAwEAAhEDEQA/AJHh5KJjrJzFBAy/In82ivlgEAqIA2H5rClOBIlpdFlAW5/CAFVLHLMJQrrYGPHkrdnvQfFUOK6sS/h0HLftCLFJ2ZJtqNzHyaFahST+d4XVdQoamCoCzno8YZXMGJulxAOIVeY/KBBTzFBS0jwk6xtwaW09GcaHQxq4pWzJzbqJ2jBKtapMqdPSQsoHk1viRDvD6sTVEpOUIGu7wnwerC0Ilq8STZx8iNo3f6f+nWSknKo3fTpHmy7s09aGk2cCcqix0f5RK8XYOZ0ky1JzXzBYOjfx84bz56HJfMvYDQd4A4omhVMZiSUKyPbdoEbTtAdUIJ+KzJMjKSzBgws3yEPMFr/ZykZkjQEkbksSSdtYgSJs4pUuXNyN4QEm/V2aKSZTTFhIppc3KlLK2BO75vkIo4pdnKRcTcbllIUyft6QtrcSk2IYl4gEYn7NSpc1KpZD9MvkY2yqIjxKUptfEdofjfYvL6HPFeMibL9klipVi2rbl941qrQKeVLQpsqWV9Yn6LHJCVLUEqzaBx/PzjaKkFAsxUXJOw+0FxrQqkFrICcxVYRP1mKeFWVDBVsxN/TaCqxSCChJd9T/ADuYExKWBLCQIeCXsWTYiBI917R1ClwqqXISZ0xEtQ0s5ZhckGx6Ql/ppgeeeuZMlhctCbEhwFuGsdwH7Ra+0XOQvIglT5QBbQ+HuesL/wCjJukHDDVsTYbwfLW86YFTC/79H5n7RKcZ4N7KcgoT71i2/JgPzSOs09MJMsmYQVEaagWiDClVGJSglIyy3URs4t5bW5wmKcrsfJBVQmFBMQhOZCgDoWs/eHmE4UnIFLDkvrs0McfYpKkhgFeJLN6jv84mBxATKKZYUlQcFSm+F9Y5NzVoWlFjTiNcuVkCCAo7dITTpiF2XrzEU/CWFyPZCbM8c1TklVyD0fSCK+hlr1SPTlA5KOhuLZzaoo1ylPLUQk8j84a0uFFfjWX7mNWM0ypa8qMxSbj6iG1FXJYAsDyMVyTlxTQkIq2hinIQlKEEKID3PmRzj4iSZi8gWfCdeXO/KBZtWkXSWLa6fF4DpcUQkn3irfKHv5RONspJJAuL55E0ucydjCekxMhZUp1D6wwxkzaggJQtIG6tT+PANNhJR7xcRojxUd9kJKV66DU1E5fiTLSx0fpaMh/ShISAPnGRL5V9Ffj/AEJoMbBCkTB4xow97v2iXx2pUslyTePWPTAFZkwiqKuK44N0zsmRVRlIqaVEBRYD/EFHD5pbOfIwbwzLDObklyOezekUudK1M9k6Bte/aGnkp0gQxWrbJujCpYYAsducBz5rLS2xLHlbSK3EaAKQpaSBkZ0k7cxz7QmoaaWZyVTACkej7OIRSSdsaUH0gyi4hUEgJzBQu4BMVdLxNLmMkzAotcGyh3BjTOVKMsbBuVu/XvEVjUlJ0vEuMZumNO0rGnEGMqkTR7IjKsHMD0Zu28NOD0zMSWpEw5JSACrL+4nRPQM77xzqRcso+Zjr/wDTWR+nplTSXTMXYAOQwZz3b4dYpkhGEDPCUpSKYeGainSfCE+jNG+dJEpAylw+j6vreA8GlZ502blUBp4utyQDtp8Y8VFQBUoSfdbMBzIeMVaNPsTcVYVIqUMpGVeoLMfX9wiHkYZk8ExwXs+4ezR0/iDFBLUlTAAEC/I28o51x7NUJqfZrCgoFumm/LlFsTb8Sc0uycly0mctiMqFa8/xobJkLWMyQ4+US6FKGZIs5uOsXNKr2UlCEkWFy+vN/OL5ddE8exWZKEhycyt76Qnra9JWyTmHyMMcSqVqXlkgOsMq1u/zjzw3ghRNQqbLJSFJc7a9oMaS5SA026Re4QlFLTjLNIWoBSwQdWuG2Y2grhZSipSllgQcj/uO5boPrH1MpE2bnWgBCGDjQmAK2q/9Si5Tl0a1v8RhbtmtKkFYxh1QslKZwSObc/4gXhHB1y1rXmzaAbZt7wRV1hlZlLU4Nk9fv/Ea8O4ppkskry2OZwwe0MnLjSA6vYRxFNGSZnSAxAHO+z7xF4rIAyKAAzMkt21hrxFi6ZxLKZGpPbrEriGJ+2KUS9El8x3OmmwiuKDqyWSSKf8ARKSEiXMct+3YmNy6ibKf26hpbQD6RNJlzZCfahZKyB4dtWHxg6lwqbUrCqhfhG35rHOKW29DK3pI0yJq6ic0v3U7+fPlFCcDQUgEAk9Pi5hvR0UuUkBAyg8rk+UfKqewYa7nl3PLnEJ5G+i8MaW2Q2NcM+IGUshJIBBJYPZx9usVmF4QiVLCEDa5+aifzSEqsQE2pTLRdKTmUe33MUU2b4WJIK9W2SNvpDZJz4qLBCEE20bZWGpX4tBZvLc9/rGibg8sjKpIIv8Amrx6oMRF0X5t3f8APWCpk6zgxNXY+mhUcKl/hj7HubUBz7sZD7FpHPsZVmFtGML6GgQWMwqCTqRt8I00WHmYSEkWOu3cR0PDOHUypYVMAUpIBAOg8tzHpyksaoxRg8jtohZNQZbZS4Z3+hihwqbnTmJZzdof4rRnLnLKSQ10iwNh25W0hAFJlMkJyp72JiEpKXrZaEXB7ehriC8sm1ySB3G8Ia1F3TYEQRU1uYGFk2qGU30gwR05WUeF4qFICVAOnpraFOM4hciwEIJVeUuRvBOHUiqhRc+Eann0EN8VO30T+W1SGGB4L7X+4rQ+6OnOOm8PKl0khKDmdTqF3D6W5WaImbhignVQYaAkM3aCsL4lNNkTPdctJJSWci1upA+sTypyKJKKLuVOnAlbOV6I6DmeZhQqpWqvlZxlbUG+r/xBEnisWXlN2Pk0LKWoVUVeYbgkdGjKotDNpjniXCEzQxWUXcMBqLh+kc54qQEsXOcFjyI2Ii+xAzQ5UMwG47XiH4oWhctS1ApKGKX5/V3aKYf6RPJ0IKqWzKG7OILohOmWBGrB+XPrGmkpzOVLQkh1EAPpFzwjwvMk1QVNyFGU5WV+5w1iOT+saJSpfpKMbZmG4AuWkTCku11KHPcfxDmsXKSlAF37coc1xUDlV7h82idnYagzJhYhUrKQkGxBF4yStmpUj1OrDIkkEf29XbQ+Xzjn+NY1Mmz0rSWAYJGjtuYu+KMRamICbENz1tcdIjcJmSpfimh0k67p/iKYdJuieTuj1jnEBWpEsJUwAHmem8VVHw/JkyguckqWobgEB++/WJabWylVCVo8TKGVIGraRux6tqpjISlbHmecGUektAUu29k7xDNSZ6xLDIDMIMwDC3ImK90fGC8M4cvmmlzy28zvDmrIQltAA/l2h55UlxiCGPfKQsxSdmVLRzUNOSf5YRRUU4JABb5ny2ERuH086qn5pQASLZlaAfUxdJ4dOUAzVvvlSAPjeI5kopJstidttIFrcWRKcvlB53MB4XMNfMKUkop0e+rmToP5284MncGSlXUVKPUn6MIYUGGmjBMlIIJcpJZyOXVomnBLXZRqbe+hpS4YiUnKiWlI/wCI16vqe8ZMkAjT6wNJ4glk5VeBW6T9i0FCulke8D8PjE3fsoqE9dhYCvaSzlWNxcHoRyaNX6g6aHlz5sd4cVE1JuDCTEqcKGpHUG46iGi/sWSro8KUkm/zEZCNa6gFmSv/AJaP5bR9i3H9JcvwnOElj2qAb3f0uPjHRqucHQH1uYhZFCmTUIWLAG46GKcT3II2i2aScrQuGLjGmNp03+0Unkfo350iHxkOh9CH+EVFZO2e32iaxRYypB3UAfVoXHdjZOqD8F4cSZKVTUqWpQdiS19EtvaC1YDJYJVKATz/AJF4f0BCkAOQOguG5XaB8YXlLBQPfW+m8Lzk32dwil0c/wAc4bEshUpQynUO7dQdxFDwxISlADe6PUuMx/NhAlfUeK4sfz1jxgdaErKTqDYncHT4a9zGlSk4+RFRjGWionn+ysm5J/PKJnGkBh0/PlDetr7HYconqyc+8BJtlJtUHYPjKFyzJmKyqR7pO6dvTSDOFeJZUqeoKOqSkKDZXLW6Pp5RCz5WZZj6qRlvtDvDB/8ATLzl6OzHEkiUorYAOSX2iHlyRiE/KkH2R0HNtzEmZS1BgVFPJy3pFfwAsoKgWCk3D2dJ2eIvEsatPYym5va0eavAZmHT5Sz4pJUwVuHsx9dY6b7F8pFjYj7fSPq50qdJyrKdHuHFvnAiMQQtsqvFluPzZxGfJPlTNEI8Tdiyxld2teEODzTOmKmFtgORaFnElXMCiL5fjeDsMxKllSAkKPMk2L/SBWrO9hWJYKEAn2jKJcB7dmiQq6gJGWZLSdnFv8xS0SyqTmDFUxRZanLDZusBzcJkGY0/xKAdwogfeGWuxX+ExMnyXBGZJFwzQ+wLFkzfCojMNArfr1MBVvDY9sEoJYiwOofrFDhvDEqWlyApTanYfQfEw2SUOJ2OMuQPV1KUOVKA838hyiTmqXVzhKQ4QS6ldBFjUcLylHMSptnNvIE2HWNKymmdSEAjfbsByicJxj12UlFvvoe4DhaZMsJSGA+J/PnDQSw1hoH/ADlCbh/iCXUJISWUku3eG6qnwkJ1IZz8YhJSvyLRqtHgrYgAOeXLvyEaalQCToTz+bdL6x6mTEIDXUo3J59O0K6uvstyLJPk5DDvaBTYbQimy5c6rlpmgKBexLOWOUPrr8odJwiWP2hJFonMIwxVTO9sSUykF0/8jzflFSiocMWzCxMWyapWJjV22KqygdwFLSdiD93ETOJUdSguJilJ7MR6RbTDsfz7QOuUCRcB9j946GRo6eNMh5dXNAAyv1jIpZtCHNvzyjIp8sfoj8cvsl8QmZXvHnBMZJGVXNn+UKsTrcxZ7xmHyc1o3fEuGyDyvnoqqjFEgZVFiLXiZxPEkmYgA2CgSexEMxw8pYDZUvpmO3aDZXBUvLmmTFHswHxBhIfHDtjSWSfQykV+QMDY3EaqmvKtAG5wFKw/L4ULISLAr0cbQDUVC02+USjBeikptdnutmjUwsmTipXtND0szaNAlVVqdzfpG+klmbpb4mNKhxVmZz5OjzNxRTsSTDXDMNn1Hup9mgarXt2G5g/h/hdHtAtfiAuATYnrbQa+kXVIlCWzFLC+Ufn5eI5cyjqJbFhk9yOfVfDEyUkqBzgauGN+jwrrGydYuseqwtRKWvsOURWNyilSZidjptHYZyl/R2WMY9FVguGBMoOnYawXTJSlaisJykN29e0LsJ4hzIALCN2IVaSNu0SlbdMqkq0M5VfLIzZBMAsChTeofyhXw/NmLrAlIIKgbbADn0jOFJqfaTgiWFJSkKJ5eX5pD/h7IqZPmv7NRUG0sAHb1MK/G0L2NJ+FJUUpmNu5gKq4bkITmlLVm2CvED9hA+NVk9CSWK06hSdWjTwZihqETAoeJK2Y6hJAb6+kKourRzkro8YhjA9mlBQUKQpmGluUTlfiKCsMrMcwJI2A+ZeKnFilM1CWBGit7dYgsTwtSqtSJTBJIy7C4+TvFcai+yc20UuCVKp1TnBdKR6qP2i0WXZvde77ncvyid4U4fmywUrAS24Lu7XH884rv06GD3YMH+0Y8r8qRqxrx2JcRrWdrqI1OiR08ok6lSqiciSl0gm5I9Tfpp3jokxSRq4+HzgOaSXIY25/YQsJUNKNiuj4Tk07Klghd/E5Kj3vC3GMQmo00vcXMOJWIlSzLVrqL/CDKjDElLMHPzMMpyu5bO4KqiQh4iZJDFSubfnONGBU06tn+zUSmSA6gNxoA8Vs/ApebKkC9ye2sGcOyEIVMKR/tHkLj5xX5kk+KJ/G29sbyqdKEZQAEjboLRN4wkoVnTcXJHRzFLM0L8jeEdZcf+0/nr84zp7LPoCpa5MweEg9DqI+zi9tO8Qk5c39aUSS1gT2a7xTmpmJAzpzDmBGjJi41vslDLyv8N6j1PpGQuXiKH0PoftGQvE7kjnU4eKHfD1DMK0LI8AIJfcR4xDBSghQJKXu+0V1NMKJIKEu412Eenkyrj4mHFhfJuRSYVRy0oCgl3uSrUnmeWsKaiuTNnEJJyhw/QbJGl73gWkxAGUXIUXYDUBQ1P1j1LQEuTrY3YfmsZK+zZf0D1iQAo6WLDkG1iXTPZJSTvD/ABWf4TqxFyfpv5xP4JhxqZxDskG/PsOsXxrTbI5HckkAzZClvlSSBu3whlhAsNlCLKow9ISkSx4ANG07c4l8Woyg502Pw7GD8vLxB8XDyHMqr8O79Py8bKPMXdRI2/PKJwGcQ4lqAPR/SG2HVK0j+4goUOY1iU4Vsop2elO5PIfOBcURmlntaCJ08HSAaklSkpGmp+kFCMTplqRcO41H1hjhVNNnm6sqOe/lBNTLCb8r+XKHOATEgJ2DfeHlkuN1sGPHUqvRvwqhNIVrQCrOjKrMdQWI7EEWLbxpwSvKKgieGSr3dw4dntvDqrnaJaxt6fnyiexCS4ynUaHp/ES77LSgvRbzKj2p5S0hyNPKEM2mKFmbJSRzAs6dfUGEOEYjOymUVuAbFVyOmsOP9VUlGUh+o/NIk1xdCbZpXiaMhIYKJ8RUb9m28oEwgIm1AUpgOT6nlzgQpzLJyAPzgtCkouSPT+IWT1SGitnRkzWZ2YbX+kfaqsS592+wv9IgcN4nS/sy9jYsSD5jSHiMbl7Kv0OnxjO4Sjpl1KL6GC6w/tBJP/F/jGtSioOosB/xP0EB1ON2su3paEeJ8UsCEEqJ5H66QY45N6BKaWz3Jnp/1CUl7AE33YFvpFyZ4Lnlf7Rx3DqtX6lM1V1P8wRp5x0Smq1FASQLm/Nvn6RXNj4pCYZ3YfUTgMx3y87Ab/CBOFKnMJpP+5+wNgfgfhAeK1QYpB9LJ7kn3miUXjM2XPHsFMGyqs+YEhwR8fKFx4uSoM8nFnTaibsORET2K1yU5i+3y/xC+uxaYi48XURNVdRNnFmIEdDC29nTyL0LFZjN9okkKzWI16fCLTBsYUtCROSUq6hvmPhrDDhjAEoQlagCpQcdB94cTJI0YNy5GK5c0ZeNC4sTjuxaAg7j88oyPq6ND3BfoVD4AtGRCv0sR9fMcF9GPrGvCV/qJIRmbK4PLXf+YBrpyrIBBUosAOZir4ZwREpIz3/c3M8zG6qiZlcpfgsRIEgMhlC77n0aPBxJwTrzs3rFRjklOTMlnTo3I/nxiMxcXLWMLF29jTjS0LcTrzMGVD94K4NOVZB7m8eKKnGpj7Wf2jnTtqOhjQ2q4ozxTT5ssKvEE5fBd9R15/hiYnTDMmJTs7kdB+fGAZeLdT2aMpav+6+UsQXJH5yhFja7KSyJ9FjS1KczeH826QPiEzrfn9ukLpNRZywGo2fo3KAQJtRMySg5J8Stkg/mkKoWxnPQDVKyrGUsDyg+RNYdeZ1iroOE5MpGZf8AcWzurTyTtAK6CUpRCpbhv2nIe4I5GOlNdCrG1sm8SrA2VN1OLC+nOHWFr8IYWPMXHSLLgvhKQkJUBmJ3Vz0iwr+D5M4eLw9U2MF01SJxm4ytnMfblrnT4QumKc9QY6dUf0+klPhmzAeZY+oa8RuNcJ1FM6wPbS91osQOqDp3BLROmi3yxYgwvBZk2ZmlqZy1xb4QditDPp1ZZss9FJLpPn9IuOBcL/tuRrzijxaQgyyhacwVYdCdD67w/FNWyHNp6OL00qbNVlQluZVoPv2iowzhSWAFTAZh/wCVk/8Aj94LwuWA4JGcWUAQ4I1Bhp+oSBfbqP8A7RiySadI2wiqtmynppaUsEJHYBvh94U43SyjZUtBG5Ke2/PqIOn49LQHYEt/uf8AxEFxPxUFqt4m0SDYef0jscJSejpzjFbHnBmCUswqCkZiFH3yVDW2vlFgvBpIAT7NGVhYpHnEbwErVROp+B0Pq0XyJl789IE5PlsWC0SFZwvIkTTMCPDlLJS1lbEduXWAKmYlTKluPLWLmplhbv8A5ibw/Bkyps1YfxMwOieZH/c49I7nfYVGtImp2E1K3ACEg6qJLx4Rw8UBgUE87/a8WVSpjl9AN+p6CFk65yvfkOvX80jvkfQzxoT0i0oGSaA7uDBNSZYSSMunS3X+TDynwhB95IPfxH47xrxfh2RMSy0J7Xf/AOMH5E3s7g60KuFeIpc4GSFeKXp1HMdtP8w+nqB+/wB459X4FLkKBlFSCNFA3faG+BY1MVLCp6GOgWP3NuzW5RTJji/KHQkMkl4yH6j1HmH+Lx9jQJyTcKF4+RKivJHOsHw6alaZy9B9bRXScQDZQHLNr+M0L6jOhKklPhUG6jrAMxAlgKSsEHkbhtm1EbZS5uzPCoKh7XVaQnJmKiWJifrSC5jTOrkpuVDzganlTKtWVFkbq5wyhW2LLJekCya7kCewjXWVpmeEblotsOwdMgW8UD4xhMuYBMTZQvHLNDl0K8M+PYTgGAS0IDgKUYG4kmS0+FAHUxsl4uEoYe8zW57x8HC86cxKgl/2s5HfYRLlu5FuKqokROlkkBJLks3eOn4HQIkoCUgAC5PM7mFo4LQjxLmLzJuNAHF43JrCQwGlj3g5MqnSQMWPi22O6uqSqz6QjxBDJ1urlGJncvONsukmVBySkla+Q0S+5OgEL2PKSSD+FOJgkpluPDb0+8dMpa4TBZTcx/EReD/0slBIM+Ysr5S/CB5kEn4RUUfDaJQHs5k0AaZlBQ+If4xVr6MNp9jVI0ePExNvNo1SjMSWmFJTsQ49RBEzTn2gHAchpRLBknltBS6dEweIOHeAppe0a8MrHWZJfML+XOBy9DcfYf8A6fISVK9lLCll1HKHJ6lrxzDi3g2d7WYumz5VeJKUGwO4YsznlzjqykjePBY7Q3sVM/OU/Aaq5nJmjnnCgPjYwMrC1Np+fhj9FVtOCk2/x9YhOJMFCAZiEsACSBv1HLTSBKcl0PFJ9kvwRMUh0KYXOQ8/9yT9I6FIqgwvdrP+X7RFYZKSZKLZswGnPU32LxSUNKsD+4p3Lto3cnfqIxZtys2Y1Soa+2YPpy/iA500A8v4vHqZIcHIouNj94Q4rMUpPhcFB0+Bt2iSQ7dDGetrj3jYc23VGiglhyqxYnTn9TbXpEkjF5qgsAHwli2lorcKBEpD65QfMxWUHEEJqTHCZmUMPe58u0B1C75fMk7Dr1jXUTGBY7M/zPrC+ZOtYs/45hUh2xVxEElyCw57sN4bYbTpWgWsBp9vjEzxFOdpafeWWA6fnziwwamyyx0A+L/eHmqiiMXcmDyuG0EAtrGQ7RoIyJcpD8UczxKd4SAYQSqBc91JIABtbVo91U8zTkRZ9VRTYThiEJSkLIP5tHqrwX6Za+R/hF4jgs1FyHHSLnhNaZUoMEq6GPlZLACg+n+PzvCCRiXsJjGyTo2naEnKWRV9DRhHHKzo6aj2g8TJTyFvUwgxWanMcjZdzzhXV43mHhJZvwwsn4plSX3sIRY2x3kSPtHSBdWkvZ3y82uPpHVaTJ7MMq9u/WOR8PqWZpmi5A0OjcvSKalxdIJ/aSfQ/SOzJ2hMMlTKata73iExRapc0qSWfUQ+n4iFBgod3+sJpOWbOQglxmDnzicE7sbJPWhzw9hM6qWhLFAVdSj+1O7Dc7DvHZMMw+XIliXKSEpG2/cnc9YB4epUJQMoGghvMVaLwS7MeSTboGnz2MeU1STodokOLeJBJSWvdhfXp2iQTxKvNmCsvQQrlsbjo6/NOYEavA9JUAujdJby2iK4c4sqJ61SRkLJdzZWrefpFBQylozKmEZlH0jr2dWg9SxdtLOesZhig8xW9gfL/MAVFUAlhq7xK4DjK5lZO9mQZNkP/wAku6ge6iPKF92N6LetrQlyogAbnSJ08b06V5VzCL6hJI9QGgbGpUxRKZhATsAde/OFacAzg6NtB5HUdHp6pK0gpLg6HmIDxQDIYiOHpk2jmBCifYKOh/YSzEHYcx1eKnEZpKWFySwa5J5COtArZH4TIEmbMQnQqBF9joANByeH8ku7BhzZyfjCauwtUqb7WZMlgrZIl3dIAJuRqenzgwTwAA+2qradOUZMqfI3YmnEYKJG19wAxPlpElxlUTJctS5NlBgXDlifmIeGpcOM3dmHxJMSmM1+ZQeyQfV4bCt2DK9CzhPD6t8xACFa5yxPVmMXCZzDqLef4YHwaosHDcrs/kI11mZExjYG/r/iDOfyS2DHHhE2TfEwe35+ecLsTr0y0laiAB8ew3gPEMZSjfsBr6QiVhVRVrClApR+1P2HPrFIY13J0hZ5H1Hs+8KVn6ivdfI5R6/eOoSJgGvJj05RD0PCns/EPCpP7nuD3b5RurMVnynKgFpG4sT94XNxyS8AYk4R8i1l1IYPHyOejiKcrxCTNY3Gn3jIn/jyH+aJOUS0pOUljzMOZdWBooD5xP18oFaSY3zKOwKSdI9GUU9mWM2tIc/rDrsXhBXzQuaw2gauzp/cYcYJw6qYBMUSEnRg5P2g1HGuTYOUsj4pAq6cZfCSO0BUNOVLIJdm1iyXgssWc+t4ElYBlUVoWXOx+4hFnjTHeB2gygoSlPhGuoaFmJUj9DzdiIaUcxS1+zOrO/IWcvvFHJw+WLAbaxLm7st8aaoiOG+Hpk+fLlBb53ALuzXJId9I6VN/p3LkoK0rUZgGp09IXYTVpp5ompSCWKTzZ/4iskcRy6jMkHIQNVaX6A3/AIg8+SM8sfFjXh7wyJY5IS/drxtraosRAGFVH9pOhIdJbQsSxHcQPXztdfznygJ6FrZxvj6oWakJcslIbuokk/IeUE8P8PTJzOTflD3iHh01E4qAyqCQ3xLGLHgVCRLCVJZSbHuIdy0kgKO22RVbwlPoZsuqpyosRmSSbjcO7t0+0VoxkrSFKBT0Yn5CLqbKSpJSQ4hHMw0SjYOg7coWds6DRGYtUzJ6DLlBSQbFWhI5DlGrgOnNJMMiYkqExQ9mQHvy6RchCDoBBOGSU+0JA0HzhIt3Q8qqxbjOBTFkqSEtyzEfRo+UeCiWM6piUkXa+ncxV6iIjjIAVEhanKMwSRsc2j+bDzh5JLYkZN6HNXRy1Sc+XOlszc2j3w5IKgZ60BJLiWn/AGoFn7n5AQ0Sl5eXKxawjKZTIA3AA+ENW7FbtUQvHlOtSDNRKKlIIylI8QDjMbXZniXo8VlkAnxch9ydY7MiSyevOOX/ANQ+CZZ/9RJTlUHMxCbBQ1KgNlfOEniT7K48rWkJcRxlJF1dhCeYiZUKDJISNz84JwynlAAhIfmbw5E9I5N1/wDyPrEL49I0ceXbCMKlGWBl13VrfpCziipAQrxEqa55Dv8ASPlfjyEA+Juup7BIsIS0lJMrlAMUSAXL6q6mOhB3yl0GclXGPZScL8MS0oExSc69STo5ijmISkFtdLC56BtBAtArIMmraPaNtTM190Aa6/Fw5iWRuUrKwSigaoXuWYeg+5hDWATZqJX+86b5R7xI2tYDrG3GMYRLuTnUNBp6J+phPwamZMqjUTHukpHR2P0ikMdRcmTlO2oovkSkAAZdByEfYEXikkEutL94yIVItcTjiKebOW8tJIFn2htKoJyE+NvWKymowhICE2EA1qX1j0p5b0ZI4OO72RuJlw2/KOlYItHsQFAjkOkRFYlKZiVM7H5xW0FaMrD8eBldxQcSqTCa6QgrASSH1P55QFPmZXALxsmTLvvC+cpnHPlrEVGyrnQFQ1eWe+xGX4j7RZIrk+zLBy2sJsD4XVUL8QKE6knVu0Ocewr9P4h7m/MNDuJFZd0Jvan4m0LK2VUKmAyGdNzfXp2igwXC51W3sEOgm8xVkBu91HoIsaLgNEoZjPKph1JAyv21A84aCfdCZJpqrF39PqtSpaxNllEwG459R0htikiathLIYm5a4j5LpDJWH8+oilzISl7X0hkkyTdEvR4OQouVEO6lqPLUQBTYimVWhGgmpcd0/wAfKKWtURKJJyvZuY1t9+kce4xxQioQZR8cs2Iv4n068oVx8qQylqzuwmOl48TkuAYUYPiuaUkkMSA6TqDuIYpqgAyiwg8l7FcX6EmMn2anSdvKN+B1oKyNXGvb6RvosLTOWVzA6AfCNj17Q1m0KE3SlILABhpCRxyfkGU0vE2PAGNYeJyNgoEEE8wQR8RG6VUeIp0MEveKdidHyXPBLg3FiOXSNK6lIXle5DgdN411WFpWcwJQtmzD4ONC3WOacRUdbTz0qmzitLn2cxICRvYpGhba7x0ro6KTOsiZGmplBQLixtE5gfEGZIEyyvh3H2hovEQbCO5JncaZO4z/AE9kTVmZLWuQo+8ENlPM5Toe0J8e4ClIkn2U2eZqRfMoEKPYJDRcfq7RPcU40JUpR3Nkjmo/Qa+UBtUMrs5nI4SWsgkpy6m9/lFZSSlSkhASGjxw/WESwGc83F4b/qs2oA6H+LRmnNvTN0IJbROYlVpSPGSB6OYTYjjEzLqvL1e3LU27xWYogEMySDsWMTJmozFCmbQduXpDQS7oSd/YnwxKaieiWS7uTfYAkuT6ecWiUIAKU2GwT+WiGxagVSzRNlWAPex+YuzRYGoUUJUAwI2/mGzRumuhMLq0+xbMwlJJdJ/8Cfi94+xpnViMxfO/UfzHyF39jeI6qMRQEslyesJ6ufmOzR4rJq0h5gYH9zfYQvNXLOl+0X42dKdHmtICSW842UK2SObQgr68rItlSNuvWGNFPcISLqJYJGpJ0irxtRM6ypyCMTrpiQwU3pB/BtakrUJh8f7STrzijwz+nxmgTKklzfIksB0J3MG1n9PZADozS1DRQLseo3ELcUqFk25WF0FSRpYxVYZQe0QFTwFA6A6HqRE9gdLcSphHtARfZQ0cfaLKbMawicRpdBcsAAAAADQAMB5R8n5WhXUYiE23iJx7jCb7dNPToC5irOdB5btfeH5ehOPsosRClzUoQQ5c3Ogs/wDiG8jDVS0MJrnqPha4EA8PYGtJ9tPWVLby9IcKmMX2hUvbC39HNuNsUq0r9mUNaxQ7Ef8Acf8AMGf034ckqkmdVSk+39oSFTLslg2UEsLvdooOIUBQuASGYHntDc4Wr2QDBwNo6L26DKqVgtWuUVjIm2hIhjTUUskeF93N4RicUEgiw5nSGVDiaAA5jotN2wNOqQ8mANA1ROYQrqOIBokecKqjFN1KYdTDyyL0JHG/ZmK1ygoKSMxCgAOYOvf+Ic0eKJIGY5TyVYxETsSMyckIukH1POLFVAmbJKFpBcb/ADiKbu0VaVbD5lehIcqAHeJ/iCTMrZYRKyiXmB9orSz+7zfR4hsawoom+yzKIzBnJ0Jb1BceUdYkBKUJlsGSAPSCpOXYHFR6OaVdJNkL9ksXGikuxHPpHoV88MEOr/uS8XeNSkllNcfmsa6YIIBZ25wK2FPRIUsvEFlypKEcgkP8dITcVYWcqlqzKmJDhSlHuQE6AFuUdKXOShKm3jmPHWOhjKR7yteg/mOT3SD62JMJxdFkrYHqPrFFKqeSiO1/iYD/AKW8N/qp5mrA9jK16rOgHYX9Ocdfn4LTBBBkyyGuSkE+pDw0sV9HRz1o5fPnp3Ki/n9gYnK2QLta/wAYY8Q4Xkn/ANpSkpdsrv2jzRYSpSklRJvEr4Fr5nurpPaSWVyb8+ENeFJQm0yX94OD3Bj1WScss+vxhTwnX+znzJRNiolPfcQl8oMeqkioVgqSXAF4yDP1KeRjIhbLcUSfFCRlNtoiikObRkZHpY/5MWb+hLM95XeKbhKWP1dPYanboYyMjTP+TGv6O+YZ7kZPFoyMjJ6LrsjMcLVdGRY+3SLcjqO0V9WbiMjIEehmIaw+I+cTXAqXxiY92lFn2uiMjI6PZ0ujrVYfDC2f9IyMikyUOiU4qWQEsSLp+cX0o+EdhGRkLi7Y2TpEvxcgZCWD8/WI7D5yilLqJvz7xkZEp9lIdGyqnKZXiPqY009w5uesfYyE9jjrBEDOLCLiTqO0ZGRaBKZKVEpKq2XmSFeFRuHuClte8Pn8aoyMifob2DVxsPOBac2/OsZGQWcjVh6j7eXfdXyMS9bSo/1Gf4E+8P2jdKXjIyOx9Bn2dF4blBMnwgB1Elg0b8X/AOmqPsZF10Z/9jlWN/8AUP8A3D6QVhv7e32jIyMWfs34ejbio8Cux+YiGP8A1Qd80ZGQcXQ2XtF/KNhGRkZEi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AutoShape 4" descr="data:image/jpeg;base64,/9j/4AAQSkZJRgABAQAAAQABAAD/2wCEAAkGBxQTEhUUExQWFRQXGBwbGRgXGR8cHhwcGh8XHRsdHxocHCggGh0lHBgcIjEhJSkrLi4uFx8zODMsNygtLiwBCgoKDg0OGxAQGywmHyQsLCwsLSwsLCwsLCwsLCwsLCwsLCwsLCwsLCwsLCwsLCwsLCwsLCwsLCwsLCwsLCwsLP/AABEIAMIBAwMBIgACEQEDEQH/xAAcAAADAAMBAQEAAAAAAAAAAAAEBQYAAwcCAQj/xAA9EAABAgQEBAMHAwMDAwUAAAABAhEAAwQhBRIxQQZRYXEigZETMqGxwdHwFELhByPxFVJiM3KSJIKiwtL/xAAZAQADAQEBAAAAAAAAAAAAAAABAgMEAAX/xAAlEQACAgICAgMBAAMBAAAAAAAAAQIRAyESMSJBE1FhMhRCgQT/2gAMAwEAAhEDEQA/AJHh5KJjrJzFBAy/In82ivlgEAqIA2H5rClOBIlpdFlAW5/CAFVLHLMJQrrYGPHkrdnvQfFUOK6sS/h0HLftCLFJ2ZJtqNzHyaFahST+d4XVdQoamCoCzno8YZXMGJulxAOIVeY/KBBTzFBS0jwk6xtwaW09GcaHQxq4pWzJzbqJ2jBKtapMqdPSQsoHk1viRDvD6sTVEpOUIGu7wnwerC0Ilq8STZx8iNo3f6f+nWSknKo3fTpHmy7s09aGk2cCcqix0f5RK8XYOZ0ky1JzXzBYOjfx84bz56HJfMvYDQd4A4omhVMZiSUKyPbdoEbTtAdUIJ+KzJMjKSzBgws3yEPMFr/ZykZkjQEkbksSSdtYgSJs4pUuXNyN4QEm/V2aKSZTTFhIppc3KlLK2BO75vkIo4pdnKRcTcbllIUyft6QtrcSk2IYl4gEYn7NSpc1KpZD9MvkY2yqIjxKUptfEdofjfYvL6HPFeMibL9klipVi2rbl941qrQKeVLQpsqWV9Yn6LHJCVLUEqzaBx/PzjaKkFAsxUXJOw+0FxrQqkFrICcxVYRP1mKeFWVDBVsxN/TaCqxSCChJd9T/ADuYExKWBLCQIeCXsWTYiBI917R1ClwqqXISZ0xEtQ0s5ZhckGx6Ql/ppgeeeuZMlhctCbEhwFuGsdwH7Ra+0XOQvIglT5QBbQ+HuesL/wCjJukHDDVsTYbwfLW86YFTC/79H5n7RKcZ4N7KcgoT71i2/JgPzSOs09MJMsmYQVEaagWiDClVGJSglIyy3URs4t5bW5wmKcrsfJBVQmFBMQhOZCgDoWs/eHmE4UnIFLDkvrs0McfYpKkhgFeJLN6jv84mBxATKKZYUlQcFSm+F9Y5NzVoWlFjTiNcuVkCCAo7dITTpiF2XrzEU/CWFyPZCbM8c1TklVyD0fSCK+hlr1SPTlA5KOhuLZzaoo1ylPLUQk8j84a0uFFfjWX7mNWM0ypa8qMxSbj6iG1FXJYAsDyMVyTlxTQkIq2hinIQlKEEKID3PmRzj4iSZi8gWfCdeXO/KBZtWkXSWLa6fF4DpcUQkn3irfKHv5RONspJJAuL55E0ucydjCekxMhZUp1D6wwxkzaggJQtIG6tT+PANNhJR7xcRojxUd9kJKV66DU1E5fiTLSx0fpaMh/ShISAPnGRL5V9Ffj/AEJoMbBCkTB4xow97v2iXx2pUslyTePWPTAFZkwiqKuK44N0zsmRVRlIqaVEBRYD/EFHD5pbOfIwbwzLDObklyOezekUudK1M9k6Bte/aGnkp0gQxWrbJujCpYYAsducBz5rLS2xLHlbSK3EaAKQpaSBkZ0k7cxz7QmoaaWZyVTACkej7OIRSSdsaUH0gyi4hUEgJzBQu4BMVdLxNLmMkzAotcGyh3BjTOVKMsbBuVu/XvEVjUlJ0vEuMZumNO0rGnEGMqkTR7IjKsHMD0Zu28NOD0zMSWpEw5JSACrL+4nRPQM77xzqRcso+Zjr/wDTWR+nplTSXTMXYAOQwZz3b4dYpkhGEDPCUpSKYeGainSfCE+jNG+dJEpAylw+j6vreA8GlZ502blUBp4utyQDtp8Y8VFQBUoSfdbMBzIeMVaNPsTcVYVIqUMpGVeoLMfX9wiHkYZk8ExwXs+4ezR0/iDFBLUlTAAEC/I28o51x7NUJqfZrCgoFumm/LlFsTb8Sc0uycly0mctiMqFa8/xobJkLWMyQ4+US6FKGZIs5uOsXNKr2UlCEkWFy+vN/OL5ddE8exWZKEhycyt76Qnra9JWyTmHyMMcSqVqXlkgOsMq1u/zjzw3ghRNQqbLJSFJc7a9oMaS5SA026Re4QlFLTjLNIWoBSwQdWuG2Y2grhZSipSllgQcj/uO5boPrH1MpE2bnWgBCGDjQmAK2q/9Si5Tl0a1v8RhbtmtKkFYxh1QslKZwSObc/4gXhHB1y1rXmzaAbZt7wRV1hlZlLU4Nk9fv/Ea8O4ppkskry2OZwwe0MnLjSA6vYRxFNGSZnSAxAHO+z7xF4rIAyKAAzMkt21hrxFi6ZxLKZGpPbrEriGJ+2KUS9El8x3OmmwiuKDqyWSSKf8ARKSEiXMct+3YmNy6ibKf26hpbQD6RNJlzZCfahZKyB4dtWHxg6lwqbUrCqhfhG35rHOKW29DK3pI0yJq6ic0v3U7+fPlFCcDQUgEAk9Pi5hvR0UuUkBAyg8rk+UfKqewYa7nl3PLnEJ5G+i8MaW2Q2NcM+IGUshJIBBJYPZx9usVmF4QiVLCEDa5+aifzSEqsQE2pTLRdKTmUe33MUU2b4WJIK9W2SNvpDZJz4qLBCEE20bZWGpX4tBZvLc9/rGibg8sjKpIIv8Amrx6oMRF0X5t3f8APWCpk6zgxNXY+mhUcKl/hj7HubUBz7sZD7FpHPsZVmFtGML6GgQWMwqCTqRt8I00WHmYSEkWOu3cR0PDOHUypYVMAUpIBAOg8tzHpyksaoxRg8jtohZNQZbZS4Z3+hihwqbnTmJZzdof4rRnLnLKSQ10iwNh25W0hAFJlMkJyp72JiEpKXrZaEXB7ehriC8sm1ySB3G8Ia1F3TYEQRU1uYGFk2qGU30gwR05WUeF4qFICVAOnpraFOM4hciwEIJVeUuRvBOHUiqhRc+Eann0EN8VO30T+W1SGGB4L7X+4rQ+6OnOOm8PKl0khKDmdTqF3D6W5WaImbhignVQYaAkM3aCsL4lNNkTPdctJJSWci1upA+sTypyKJKKLuVOnAlbOV6I6DmeZhQqpWqvlZxlbUG+r/xBEnisWXlN2Pk0LKWoVUVeYbgkdGjKotDNpjniXCEzQxWUXcMBqLh+kc54qQEsXOcFjyI2Ii+xAzQ5UMwG47XiH4oWhctS1ApKGKX5/V3aKYf6RPJ0IKqWzKG7OILohOmWBGrB+XPrGmkpzOVLQkh1EAPpFzwjwvMk1QVNyFGU5WV+5w1iOT+saJSpfpKMbZmG4AuWkTCku11KHPcfxDmsXKSlAF37coc1xUDlV7h82idnYagzJhYhUrKQkGxBF4yStmpUj1OrDIkkEf29XbQ+Xzjn+NY1Mmz0rSWAYJGjtuYu+KMRamICbENz1tcdIjcJmSpfimh0k67p/iKYdJuieTuj1jnEBWpEsJUwAHmem8VVHw/JkyguckqWobgEB++/WJabWylVCVo8TKGVIGraRux6tqpjISlbHmecGUektAUu29k7xDNSZ6xLDIDMIMwDC3ImK90fGC8M4cvmmlzy28zvDmrIQltAA/l2h55UlxiCGPfKQsxSdmVLRzUNOSf5YRRUU4JABb5ny2ERuH086qn5pQASLZlaAfUxdJ4dOUAzVvvlSAPjeI5kopJstidttIFrcWRKcvlB53MB4XMNfMKUkop0e+rmToP5284MncGSlXUVKPUn6MIYUGGmjBMlIIJcpJZyOXVomnBLXZRqbe+hpS4YiUnKiWlI/wCI16vqe8ZMkAjT6wNJ4glk5VeBW6T9i0FCulke8D8PjE3fsoqE9dhYCvaSzlWNxcHoRyaNX6g6aHlz5sd4cVE1JuDCTEqcKGpHUG46iGi/sWSro8KUkm/zEZCNa6gFmSv/AJaP5bR9i3H9JcvwnOElj2qAb3f0uPjHRqucHQH1uYhZFCmTUIWLAG46GKcT3II2i2aScrQuGLjGmNp03+0Unkfo350iHxkOh9CH+EVFZO2e32iaxRYypB3UAfVoXHdjZOqD8F4cSZKVTUqWpQdiS19EtvaC1YDJYJVKATz/AJF4f0BCkAOQOguG5XaB8YXlLBQPfW+m8Lzk32dwil0c/wAc4bEshUpQynUO7dQdxFDwxISlADe6PUuMx/NhAlfUeK4sfz1jxgdaErKTqDYncHT4a9zGlSk4+RFRjGWionn+ysm5J/PKJnGkBh0/PlDetr7HYconqyc+8BJtlJtUHYPjKFyzJmKyqR7pO6dvTSDOFeJZUqeoKOqSkKDZXLW6Pp5RCz5WZZj6qRlvtDvDB/8ATLzl6OzHEkiUorYAOSX2iHlyRiE/KkH2R0HNtzEmZS1BgVFPJy3pFfwAsoKgWCk3D2dJ2eIvEsatPYym5va0eavAZmHT5Sz4pJUwVuHsx9dY6b7F8pFjYj7fSPq50qdJyrKdHuHFvnAiMQQtsqvFluPzZxGfJPlTNEI8Tdiyxld2teEODzTOmKmFtgORaFnElXMCiL5fjeDsMxKllSAkKPMk2L/SBWrO9hWJYKEAn2jKJcB7dmiQq6gJGWZLSdnFv8xS0SyqTmDFUxRZanLDZusBzcJkGY0/xKAdwogfeGWuxX+ExMnyXBGZJFwzQ+wLFkzfCojMNArfr1MBVvDY9sEoJYiwOofrFDhvDEqWlyApTanYfQfEw2SUOJ2OMuQPV1KUOVKA838hyiTmqXVzhKQ4QS6ldBFjUcLylHMSptnNvIE2HWNKymmdSEAjfbsByicJxj12UlFvvoe4DhaZMsJSGA+J/PnDQSw1hoH/ADlCbh/iCXUJISWUku3eG6qnwkJ1IZz8YhJSvyLRqtHgrYgAOeXLvyEaalQCToTz+bdL6x6mTEIDXUo3J59O0K6uvstyLJPk5DDvaBTYbQimy5c6rlpmgKBexLOWOUPrr8odJwiWP2hJFonMIwxVTO9sSUykF0/8jzflFSiocMWzCxMWyapWJjV22KqygdwFLSdiD93ETOJUdSguJilJ7MR6RbTDsfz7QOuUCRcB9j946GRo6eNMh5dXNAAyv1jIpZtCHNvzyjIp8sfoj8cvsl8QmZXvHnBMZJGVXNn+UKsTrcxZ7xmHyc1o3fEuGyDyvnoqqjFEgZVFiLXiZxPEkmYgA2CgSexEMxw8pYDZUvpmO3aDZXBUvLmmTFHswHxBhIfHDtjSWSfQykV+QMDY3EaqmvKtAG5wFKw/L4ULISLAr0cbQDUVC02+USjBeikptdnutmjUwsmTipXtND0szaNAlVVqdzfpG+klmbpb4mNKhxVmZz5OjzNxRTsSTDXDMNn1Hup9mgarXt2G5g/h/hdHtAtfiAuATYnrbQa+kXVIlCWzFLC+Ufn5eI5cyjqJbFhk9yOfVfDEyUkqBzgauGN+jwrrGydYuseqwtRKWvsOURWNyilSZidjptHYZyl/R2WMY9FVguGBMoOnYawXTJSlaisJykN29e0LsJ4hzIALCN2IVaSNu0SlbdMqkq0M5VfLIzZBMAsChTeofyhXw/NmLrAlIIKgbbADn0jOFJqfaTgiWFJSkKJ5eX5pD/h7IqZPmv7NRUG0sAHb1MK/G0L2NJ+FJUUpmNu5gKq4bkITmlLVm2CvED9hA+NVk9CSWK06hSdWjTwZihqETAoeJK2Y6hJAb6+kKourRzkro8YhjA9mlBQUKQpmGluUTlfiKCsMrMcwJI2A+ZeKnFilM1CWBGit7dYgsTwtSqtSJTBJIy7C4+TvFcai+yc20UuCVKp1TnBdKR6qP2i0WXZvde77ncvyid4U4fmywUrAS24Lu7XH884rv06GD3YMH+0Y8r8qRqxrx2JcRrWdrqI1OiR08ok6lSqiciSl0gm5I9Tfpp3jokxSRq4+HzgOaSXIY25/YQsJUNKNiuj4Tk07Klghd/E5Kj3vC3GMQmo00vcXMOJWIlSzLVrqL/CDKjDElLMHPzMMpyu5bO4KqiQh4iZJDFSubfnONGBU06tn+zUSmSA6gNxoA8Vs/ApebKkC9ye2sGcOyEIVMKR/tHkLj5xX5kk+KJ/G29sbyqdKEZQAEjboLRN4wkoVnTcXJHRzFLM0L8jeEdZcf+0/nr84zp7LPoCpa5MweEg9DqI+zi9tO8Qk5c39aUSS1gT2a7xTmpmJAzpzDmBGjJi41vslDLyv8N6j1PpGQuXiKH0PoftGQvE7kjnU4eKHfD1DMK0LI8AIJfcR4xDBSghQJKXu+0V1NMKJIKEu412Eenkyrj4mHFhfJuRSYVRy0oCgl3uSrUnmeWsKaiuTNnEJJyhw/QbJGl73gWkxAGUXIUXYDUBQ1P1j1LQEuTrY3YfmsZK+zZf0D1iQAo6WLDkG1iXTPZJSTvD/ABWf4TqxFyfpv5xP4JhxqZxDskG/PsOsXxrTbI5HckkAzZClvlSSBu3whlhAsNlCLKow9ISkSx4ANG07c4l8Woyg502Pw7GD8vLxB8XDyHMqr8O79Py8bKPMXdRI2/PKJwGcQ4lqAPR/SG2HVK0j+4goUOY1iU4Vsop2elO5PIfOBcURmlntaCJ08HSAaklSkpGmp+kFCMTplqRcO41H1hjhVNNnm6sqOe/lBNTLCb8r+XKHOATEgJ2DfeHlkuN1sGPHUqvRvwqhNIVrQCrOjKrMdQWI7EEWLbxpwSvKKgieGSr3dw4dntvDqrnaJaxt6fnyiexCS4ynUaHp/ES77LSgvRbzKj2p5S0hyNPKEM2mKFmbJSRzAs6dfUGEOEYjOymUVuAbFVyOmsOP9VUlGUh+o/NIk1xdCbZpXiaMhIYKJ8RUb9m28oEwgIm1AUpgOT6nlzgQpzLJyAPzgtCkouSPT+IWT1SGitnRkzWZ2YbX+kfaqsS592+wv9IgcN4nS/sy9jYsSD5jSHiMbl7Kv0OnxjO4Sjpl1KL6GC6w/tBJP/F/jGtSioOosB/xP0EB1ON2su3paEeJ8UsCEEqJ5H66QY45N6BKaWz3Jnp/1CUl7AE33YFvpFyZ4Lnlf7Rx3DqtX6lM1V1P8wRp5x0Smq1FASQLm/Nvn6RXNj4pCYZ3YfUTgMx3y87Ab/CBOFKnMJpP+5+wNgfgfhAeK1QYpB9LJ7kn3miUXjM2XPHsFMGyqs+YEhwR8fKFx4uSoM8nFnTaibsORET2K1yU5i+3y/xC+uxaYi48XURNVdRNnFmIEdDC29nTyL0LFZjN9okkKzWI16fCLTBsYUtCROSUq6hvmPhrDDhjAEoQlagCpQcdB94cTJI0YNy5GK5c0ZeNC4sTjuxaAg7j88oyPq6ND3BfoVD4AtGRCv0sR9fMcF9GPrGvCV/qJIRmbK4PLXf+YBrpyrIBBUosAOZir4ZwREpIz3/c3M8zG6qiZlcpfgsRIEgMhlC77n0aPBxJwTrzs3rFRjklOTMlnTo3I/nxiMxcXLWMLF29jTjS0LcTrzMGVD94K4NOVZB7m8eKKnGpj7Wf2jnTtqOhjQ2q4ozxTT5ssKvEE5fBd9R15/hiYnTDMmJTs7kdB+fGAZeLdT2aMpav+6+UsQXJH5yhFja7KSyJ9FjS1KczeH826QPiEzrfn9ukLpNRZywGo2fo3KAQJtRMySg5J8Stkg/mkKoWxnPQDVKyrGUsDyg+RNYdeZ1iroOE5MpGZf8AcWzurTyTtAK6CUpRCpbhv2nIe4I5GOlNdCrG1sm8SrA2VN1OLC+nOHWFr8IYWPMXHSLLgvhKQkJUBmJ3Vz0iwr+D5M4eLw9U2MF01SJxm4ytnMfblrnT4QumKc9QY6dUf0+klPhmzAeZY+oa8RuNcJ1FM6wPbS91osQOqDp3BLROmi3yxYgwvBZk2ZmlqZy1xb4QditDPp1ZZss9FJLpPn9IuOBcL/tuRrzijxaQgyyhacwVYdCdD67w/FNWyHNp6OL00qbNVlQluZVoPv2iowzhSWAFTAZh/wCVk/8Aj94LwuWA4JGcWUAQ4I1Bhp+oSBfbqP8A7RiySadI2wiqtmynppaUsEJHYBvh94U43SyjZUtBG5Ke2/PqIOn49LQHYEt/uf8AxEFxPxUFqt4m0SDYef0jscJSejpzjFbHnBmCUswqCkZiFH3yVDW2vlFgvBpIAT7NGVhYpHnEbwErVROp+B0Pq0XyJl789IE5PlsWC0SFZwvIkTTMCPDlLJS1lbEduXWAKmYlTKluPLWLmplhbv8A5ibw/Bkyps1YfxMwOieZH/c49I7nfYVGtImp2E1K3ACEg6qJLx4Rw8UBgUE87/a8WVSpjl9AN+p6CFk65yvfkOvX80jvkfQzxoT0i0oGSaA7uDBNSZYSSMunS3X+TDynwhB95IPfxH47xrxfh2RMSy0J7Xf/AOMH5E3s7g60KuFeIpc4GSFeKXp1HMdtP8w+nqB+/wB459X4FLkKBlFSCNFA3faG+BY1MVLCp6GOgWP3NuzW5RTJji/KHQkMkl4yH6j1HmH+Lx9jQJyTcKF4+RKivJHOsHw6alaZy9B9bRXScQDZQHLNr+M0L6jOhKklPhUG6jrAMxAlgKSsEHkbhtm1EbZS5uzPCoKh7XVaQnJmKiWJifrSC5jTOrkpuVDzganlTKtWVFkbq5wyhW2LLJekCya7kCewjXWVpmeEblotsOwdMgW8UD4xhMuYBMTZQvHLNDl0K8M+PYTgGAS0IDgKUYG4kmS0+FAHUxsl4uEoYe8zW57x8HC86cxKgl/2s5HfYRLlu5FuKqokROlkkBJLks3eOn4HQIkoCUgAC5PM7mFo4LQjxLmLzJuNAHF43JrCQwGlj3g5MqnSQMWPi22O6uqSqz6QjxBDJ1urlGJncvONsukmVBySkla+Q0S+5OgEL2PKSSD+FOJgkpluPDb0+8dMpa4TBZTcx/EReD/0slBIM+Ysr5S/CB5kEn4RUUfDaJQHs5k0AaZlBQ+If4xVr6MNp9jVI0ePExNvNo1SjMSWmFJTsQ49RBEzTn2gHAchpRLBknltBS6dEweIOHeAppe0a8MrHWZJfML+XOBy9DcfYf8A6fISVK9lLCll1HKHJ6lrxzDi3g2d7WYumz5VeJKUGwO4YsznlzjqykjePBY7Q3sVM/OU/Aaq5nJmjnnCgPjYwMrC1Np+fhj9FVtOCk2/x9YhOJMFCAZiEsACSBv1HLTSBKcl0PFJ9kvwRMUh0KYXOQ8/9yT9I6FIqgwvdrP+X7RFYZKSZKLZswGnPU32LxSUNKsD+4p3Lto3cnfqIxZtys2Y1Soa+2YPpy/iA500A8v4vHqZIcHIouNj94Q4rMUpPhcFB0+Bt2iSQ7dDGetrj3jYc23VGiglhyqxYnTn9TbXpEkjF5qgsAHwli2lorcKBEpD65QfMxWUHEEJqTHCZmUMPe58u0B1C75fMk7Dr1jXUTGBY7M/zPrC+ZOtYs/45hUh2xVxEElyCw57sN4bYbTpWgWsBp9vjEzxFOdpafeWWA6fnziwwamyyx0A+L/eHmqiiMXcmDyuG0EAtrGQ7RoIyJcpD8UczxKd4SAYQSqBc91JIABtbVo91U8zTkRZ9VRTYThiEJSkLIP5tHqrwX6Za+R/hF4jgs1FyHHSLnhNaZUoMEq6GPlZLACg+n+PzvCCRiXsJjGyTo2naEnKWRV9DRhHHKzo6aj2g8TJTyFvUwgxWanMcjZdzzhXV43mHhJZvwwsn4plSX3sIRY2x3kSPtHSBdWkvZ3y82uPpHVaTJ7MMq9u/WOR8PqWZpmi5A0OjcvSKalxdIJ/aSfQ/SOzJ2hMMlTKata73iExRapc0qSWfUQ+n4iFBgod3+sJpOWbOQglxmDnzicE7sbJPWhzw9hM6qWhLFAVdSj+1O7Dc7DvHZMMw+XIliXKSEpG2/cnc9YB4epUJQMoGghvMVaLwS7MeSTboGnz2MeU1STodokOLeJBJSWvdhfXp2iQTxKvNmCsvQQrlsbjo6/NOYEavA9JUAujdJby2iK4c4sqJ61SRkLJdzZWrefpFBQylozKmEZlH0jr2dWg9SxdtLOesZhig8xW9gfL/MAVFUAlhq7xK4DjK5lZO9mQZNkP/wAku6ge6iPKF92N6LetrQlyogAbnSJ08b06V5VzCL6hJI9QGgbGpUxRKZhATsAde/OFacAzg6NtB5HUdHp6pK0gpLg6HmIDxQDIYiOHpk2jmBCifYKOh/YSzEHYcx1eKnEZpKWFySwa5J5COtArZH4TIEmbMQnQqBF9joANByeH8ku7BhzZyfjCauwtUqb7WZMlgrZIl3dIAJuRqenzgwTwAA+2qradOUZMqfI3YmnEYKJG19wAxPlpElxlUTJctS5NlBgXDlifmIeGpcOM3dmHxJMSmM1+ZQeyQfV4bCt2DK9CzhPD6t8xACFa5yxPVmMXCZzDqLef4YHwaosHDcrs/kI11mZExjYG/r/iDOfyS2DHHhE2TfEwe35+ecLsTr0y0laiAB8ew3gPEMZSjfsBr6QiVhVRVrClApR+1P2HPrFIY13J0hZ5H1Hs+8KVn6ivdfI5R6/eOoSJgGvJj05RD0PCns/EPCpP7nuD3b5RurMVnynKgFpG4sT94XNxyS8AYk4R8i1l1IYPHyOejiKcrxCTNY3Gn3jIn/jyH+aJOUS0pOUljzMOZdWBooD5xP18oFaSY3zKOwKSdI9GUU9mWM2tIc/rDrsXhBXzQuaw2gauzp/cYcYJw6qYBMUSEnRg5P2g1HGuTYOUsj4pAq6cZfCSO0BUNOVLIJdm1iyXgssWc+t4ElYBlUVoWXOx+4hFnjTHeB2gygoSlPhGuoaFmJUj9DzdiIaUcxS1+zOrO/IWcvvFHJw+WLAbaxLm7st8aaoiOG+Hpk+fLlBb53ALuzXJId9I6VN/p3LkoK0rUZgGp09IXYTVpp5ompSCWKTzZ/4iskcRy6jMkHIQNVaX6A3/AIg8+SM8sfFjXh7wyJY5IS/drxtraosRAGFVH9pOhIdJbQsSxHcQPXztdfznygJ6FrZxvj6oWakJcslIbuokk/IeUE8P8PTJzOTflD3iHh01E4qAyqCQ3xLGLHgVCRLCVJZSbHuIdy0kgKO22RVbwlPoZsuqpyosRmSSbjcO7t0+0VoxkrSFKBT0Yn5CLqbKSpJSQ4hHMw0SjYOg7coWds6DRGYtUzJ6DLlBSQbFWhI5DlGrgOnNJMMiYkqExQ9mQHvy6RchCDoBBOGSU+0JA0HzhIt3Q8qqxbjOBTFkqSEtyzEfRo+UeCiWM6piUkXa+ncxV6iIjjIAVEhanKMwSRsc2j+bDzh5JLYkZN6HNXRy1Sc+XOlszc2j3w5IKgZ60BJLiWn/AGoFn7n5AQ0Sl5eXKxawjKZTIA3AA+ENW7FbtUQvHlOtSDNRKKlIIylI8QDjMbXZniXo8VlkAnxch9ydY7MiSyevOOX/ANQ+CZZ/9RJTlUHMxCbBQ1KgNlfOEniT7K48rWkJcRxlJF1dhCeYiZUKDJISNz84JwynlAAhIfmbw5E9I5N1/wDyPrEL49I0ceXbCMKlGWBl13VrfpCziipAQrxEqa55Dv8ASPlfjyEA+Juup7BIsIS0lJMrlAMUSAXL6q6mOhB3yl0GclXGPZScL8MS0oExSc69STo5ijmISkFtdLC56BtBAtArIMmraPaNtTM190Aa6/Fw5iWRuUrKwSigaoXuWYeg+5hDWATZqJX+86b5R7xI2tYDrG3GMYRLuTnUNBp6J+phPwamZMqjUTHukpHR2P0ikMdRcmTlO2oovkSkAAZdByEfYEXikkEutL94yIVItcTjiKebOW8tJIFn2htKoJyE+NvWKymowhICE2EA1qX1j0p5b0ZI4OO72RuJlw2/KOlYItHsQFAjkOkRFYlKZiVM7H5xW0FaMrD8eBldxQcSqTCa6QgrASSH1P55QFPmZXALxsmTLvvC+cpnHPlrEVGyrnQFQ1eWe+xGX4j7RZIrk+zLBy2sJsD4XVUL8QKE6knVu0Ocewr9P4h7m/MNDuJFZd0Jvan4m0LK2VUKmAyGdNzfXp2igwXC51W3sEOgm8xVkBu91HoIsaLgNEoZjPKph1JAyv21A84aCfdCZJpqrF39PqtSpaxNllEwG459R0htikiathLIYm5a4j5LpDJWH8+oilzISl7X0hkkyTdEvR4OQouVEO6lqPLUQBTYimVWhGgmpcd0/wAfKKWtURKJJyvZuY1t9+kce4xxQioQZR8cs2Iv4n068oVx8qQylqzuwmOl48TkuAYUYPiuaUkkMSA6TqDuIYpqgAyiwg8l7FcX6EmMn2anSdvKN+B1oKyNXGvb6RvosLTOWVzA6AfCNj17Q1m0KE3SlILABhpCRxyfkGU0vE2PAGNYeJyNgoEEE8wQR8RG6VUeIp0MEveKdidHyXPBLg3FiOXSNK6lIXle5DgdN411WFpWcwJQtmzD4ONC3WOacRUdbTz0qmzitLn2cxICRvYpGhba7x0ro6KTOsiZGmplBQLixtE5gfEGZIEyyvh3H2hovEQbCO5JncaZO4z/AE9kTVmZLWuQo+8ENlPM5Toe0J8e4ClIkn2U2eZqRfMoEKPYJDRcfq7RPcU40JUpR3Nkjmo/Qa+UBtUMrs5nI4SWsgkpy6m9/lFZSSlSkhASGjxw/WESwGc83F4b/qs2oA6H+LRmnNvTN0IJbROYlVpSPGSB6OYTYjjEzLqvL1e3LU27xWYogEMySDsWMTJmozFCmbQduXpDQS7oSd/YnwxKaieiWS7uTfYAkuT6ecWiUIAKU2GwT+WiGxagVSzRNlWAPex+YuzRYGoUUJUAwI2/mGzRumuhMLq0+xbMwlJJdJ/8Cfi94+xpnViMxfO/UfzHyF39jeI6qMRQEslyesJ6ufmOzR4rJq0h5gYH9zfYQvNXLOl+0X42dKdHmtICSW842UK2SObQgr68rItlSNuvWGNFPcISLqJYJGpJ0irxtRM6ypyCMTrpiQwU3pB/BtakrUJh8f7STrzijwz+nxmgTKklzfIksB0J3MG1n9PZADozS1DRQLseo3ELcUqFk25WF0FSRpYxVYZQe0QFTwFA6A6HqRE9gdLcSphHtARfZQ0cfaLKbMawicRpdBcsAAAAADQAMB5R8n5WhXUYiE23iJx7jCb7dNPToC5irOdB5btfeH5ehOPsosRClzUoQQ5c3Ogs/wDiG8jDVS0MJrnqPha4EA8PYGtJ9tPWVLby9IcKmMX2hUvbC39HNuNsUq0r9mUNaxQ7Ef8Acf8AMGf034ckqkmdVSk+39oSFTLslg2UEsLvdooOIUBQuASGYHntDc4Wr2QDBwNo6L26DKqVgtWuUVjIm2hIhjTUUskeF93N4RicUEgiw5nSGVDiaAA5jotN2wNOqQ8mANA1ROYQrqOIBokecKqjFN1KYdTDyyL0JHG/ZmK1ygoKSMxCgAOYOvf+Ic0eKJIGY5TyVYxETsSMyckIukH1POLFVAmbJKFpBcb/ADiKbu0VaVbD5lehIcqAHeJ/iCTMrZYRKyiXmB9orSz+7zfR4hsawoom+yzKIzBnJ0Jb1BceUdYkBKUJlsGSAPSCpOXYHFR6OaVdJNkL9ksXGikuxHPpHoV88MEOr/uS8XeNSkllNcfmsa6YIIBZ25wK2FPRIUsvEFlypKEcgkP8dITcVYWcqlqzKmJDhSlHuQE6AFuUdKXOShKm3jmPHWOhjKR7yteg/mOT3SD62JMJxdFkrYHqPrFFKqeSiO1/iYD/AKW8N/qp5mrA9jK16rOgHYX9Ocdfn4LTBBBkyyGuSkE+pDw0sV9HRz1o5fPnp3Ki/n9gYnK2QLta/wAYY8Q4Xkn/ANpSkpdsrv2jzRYSpSklRJvEr4Fr5nurpPaSWVyb8+ENeFJQm0yX94OD3Bj1WScss+vxhTwnX+znzJRNiolPfcQl8oMeqkioVgqSXAF4yDP1KeRjIhbLcUSfFCRlNtoiikObRkZHpY/5MWb+hLM95XeKbhKWP1dPYanboYyMjTP+TGv6O+YZ7kZPFoyMjJ6LrsjMcLVdGRY+3SLcjqO0V9WbiMjIEehmIaw+I+cTXAqXxiY92lFn2uiMjI6PZ0ujrVYfDC2f9IyMikyUOiU4qWQEsSLp+cX0o+EdhGRkLi7Y2TpEvxcgZCWD8/WI7D5yilLqJvz7xkZEp9lIdGyqnKZXiPqY009w5uesfYyE9jjrBEDOLCLiTqO0ZGRaBKZKVEpKq2XmSFeFRuHuClte8Pn8aoyMifob2DVxsPOBac2/OsZGQWcjVh6j7eXfdXyMS9bSo/1Gf4E+8P2jdKXjIyOx9Bn2dF4blBMnwgB1Elg0b8X/AOmqPsZF10Z/9jlWN/8AUP8A3D6QVhv7e32jIyMWfs34ejbio8Cux+YiGP8A1Qd80ZGQcXQ2XtF/KNhGRkZEi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2" name="Picture 6" descr="http://w-spodnicy.ofeminin.pl/g/Kobieta.obiekt3.aspx/0/460/Kobieta/057ab512-f62e-4007-944e-1811d63ebc54_20090828121742_Orzechy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810000" cy="2857500"/>
          </a:xfrm>
          <a:prstGeom prst="rect">
            <a:avLst/>
          </a:prstGeom>
          <a:noFill/>
        </p:spPr>
      </p:pic>
      <p:pic>
        <p:nvPicPr>
          <p:cNvPr id="39944" name="Picture 8" descr="http://www.polishnews.com/art_pics/Orzec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7625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r>
              <a:rPr lang="pl-PL" dirty="0" err="1" smtClean="0"/>
              <a:t>Cake</a:t>
            </a:r>
            <a:r>
              <a:rPr lang="pl-PL" dirty="0" smtClean="0"/>
              <a:t> </a:t>
            </a:r>
            <a:r>
              <a:rPr lang="pl-PL" dirty="0" err="1" smtClean="0"/>
              <a:t>Preparation</a:t>
            </a:r>
            <a:r>
              <a:rPr lang="pl-PL" dirty="0" smtClean="0"/>
              <a:t> :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0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3200" dirty="0" err="1" smtClean="0">
                <a:latin typeface="+mj-lt"/>
              </a:rPr>
              <a:t>Rirst</a:t>
            </a:r>
            <a:r>
              <a:rPr lang="pl-PL" sz="3200" dirty="0" smtClean="0">
                <a:latin typeface="+mj-lt"/>
              </a:rPr>
              <a:t>, </a:t>
            </a:r>
            <a:r>
              <a:rPr lang="pl-PL" sz="3200" dirty="0" err="1" smtClean="0">
                <a:latin typeface="+mj-lt"/>
              </a:rPr>
              <a:t>wipe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carrot</a:t>
            </a:r>
            <a:r>
              <a:rPr lang="pl-PL" sz="3200" dirty="0" smtClean="0">
                <a:latin typeface="+mj-lt"/>
              </a:rPr>
              <a:t> on a </a:t>
            </a:r>
            <a:r>
              <a:rPr lang="pl-PL" sz="3200" dirty="0" err="1" smtClean="0">
                <a:latin typeface="+mj-lt"/>
              </a:rPr>
              <a:t>coarse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mesch</a:t>
            </a:r>
            <a:r>
              <a:rPr lang="pl-PL" sz="3200" dirty="0">
                <a:latin typeface="+mj-lt"/>
              </a:rPr>
              <a:t> </a:t>
            </a:r>
            <a:r>
              <a:rPr lang="pl-PL" sz="3200" dirty="0" smtClean="0">
                <a:latin typeface="+mj-lt"/>
              </a:rPr>
              <a:t>(</a:t>
            </a:r>
            <a:r>
              <a:rPr lang="pl-PL" sz="3200" dirty="0" err="1" smtClean="0">
                <a:latin typeface="+mj-lt"/>
              </a:rPr>
              <a:t>squeeze</a:t>
            </a:r>
            <a:r>
              <a:rPr lang="pl-PL" sz="3200" dirty="0" smtClean="0">
                <a:latin typeface="+mj-lt"/>
              </a:rPr>
              <a:t> out </a:t>
            </a:r>
            <a:r>
              <a:rPr lang="pl-PL" sz="3200" dirty="0" err="1" smtClean="0">
                <a:latin typeface="+mj-lt"/>
              </a:rPr>
              <a:t>the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juice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before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adding</a:t>
            </a:r>
            <a:r>
              <a:rPr lang="pl-PL" sz="3200" dirty="0" smtClean="0">
                <a:latin typeface="+mj-lt"/>
              </a:rPr>
              <a:t> to </a:t>
            </a:r>
            <a:r>
              <a:rPr lang="pl-PL" sz="3200" dirty="0" err="1" smtClean="0">
                <a:latin typeface="+mj-lt"/>
              </a:rPr>
              <a:t>the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rest</a:t>
            </a:r>
            <a:r>
              <a:rPr lang="pl-PL" sz="3200" dirty="0" smtClean="0">
                <a:latin typeface="+mj-lt"/>
              </a:rPr>
              <a:t> of </a:t>
            </a:r>
            <a:r>
              <a:rPr lang="pl-PL" sz="3200" dirty="0" err="1" smtClean="0">
                <a:latin typeface="+mj-lt"/>
              </a:rPr>
              <a:t>ingredients</a:t>
            </a:r>
            <a:r>
              <a:rPr lang="pl-PL" sz="3200" dirty="0" smtClean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err="1" smtClean="0">
                <a:latin typeface="+mj-lt"/>
              </a:rPr>
              <a:t>Then</a:t>
            </a:r>
            <a:r>
              <a:rPr lang="pl-PL" sz="3200" dirty="0">
                <a:latin typeface="+mj-lt"/>
              </a:rPr>
              <a:t>,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melt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the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butter</a:t>
            </a:r>
            <a:r>
              <a:rPr lang="pl-PL" sz="3200" dirty="0" smtClean="0">
                <a:latin typeface="+mj-lt"/>
              </a:rPr>
              <a:t> and mix </a:t>
            </a:r>
            <a:r>
              <a:rPr lang="pl-PL" sz="3200" dirty="0" err="1" smtClean="0">
                <a:latin typeface="+mj-lt"/>
              </a:rPr>
              <a:t>with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beaten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eggs</a:t>
            </a:r>
            <a:r>
              <a:rPr lang="pl-PL" sz="3200" dirty="0" smtClean="0">
                <a:latin typeface="+mj-lt"/>
              </a:rPr>
              <a:t>.</a:t>
            </a:r>
            <a:endParaRPr lang="pl-PL" sz="3200" dirty="0">
              <a:latin typeface="+mj-lt"/>
            </a:endParaRPr>
          </a:p>
        </p:txBody>
      </p:sp>
      <p:pic>
        <p:nvPicPr>
          <p:cNvPr id="40962" name="Picture 2" descr="http://polki.pl/work/privateimages/formats/V5_MT_LIFE/156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031" y="0"/>
            <a:ext cx="3217969" cy="2415953"/>
          </a:xfrm>
          <a:prstGeom prst="rect">
            <a:avLst/>
          </a:prstGeom>
          <a:noFill/>
        </p:spPr>
      </p:pic>
      <p:pic>
        <p:nvPicPr>
          <p:cNvPr id="40964" name="Picture 4" descr="http://www.sukceswkuchni.pl/wp-content/uploads/2011/12/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624064" cy="2718048"/>
          </a:xfrm>
          <a:prstGeom prst="rect">
            <a:avLst/>
          </a:prstGeom>
          <a:noFill/>
        </p:spPr>
      </p:pic>
      <p:pic>
        <p:nvPicPr>
          <p:cNvPr id="40966" name="Picture 6" descr="http://www.przyslijprzepis.pl/gfx/00/0d/a7/fc/image-0oykbnm_jpg/thumb_800x600_10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27730"/>
            <a:ext cx="3744416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r>
              <a:rPr lang="pl-PL" dirty="0" smtClean="0"/>
              <a:t>To be </a:t>
            </a:r>
            <a:r>
              <a:rPr lang="pl-PL" dirty="0" err="1" smtClean="0"/>
              <a:t>continued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141277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l-PL" sz="3200" dirty="0" smtClean="0">
                <a:latin typeface="+mj-lt"/>
              </a:rPr>
              <a:t>3.After </a:t>
            </a:r>
            <a:r>
              <a:rPr lang="pl-PL" sz="3200" dirty="0" err="1" smtClean="0">
                <a:latin typeface="+mj-lt"/>
              </a:rPr>
              <a:t>that</a:t>
            </a:r>
            <a:r>
              <a:rPr lang="pl-PL" sz="3200" dirty="0" smtClean="0">
                <a:latin typeface="+mj-lt"/>
              </a:rPr>
              <a:t>, mix </a:t>
            </a:r>
            <a:r>
              <a:rPr lang="pl-PL" sz="3200" dirty="0" err="1" smtClean="0">
                <a:latin typeface="+mj-lt"/>
              </a:rPr>
              <a:t>toghether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dry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ingredients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like</a:t>
            </a:r>
            <a:r>
              <a:rPr lang="pl-PL" sz="3200" dirty="0" smtClean="0">
                <a:latin typeface="+mj-lt"/>
              </a:rPr>
              <a:t>: </a:t>
            </a:r>
            <a:r>
              <a:rPr lang="pl-PL" sz="3200" dirty="0" err="1" smtClean="0">
                <a:latin typeface="+mj-lt"/>
              </a:rPr>
              <a:t>flour</a:t>
            </a:r>
            <a:r>
              <a:rPr lang="pl-PL" sz="3200" dirty="0">
                <a:latin typeface="+mj-lt"/>
              </a:rPr>
              <a:t>,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powder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sugar</a:t>
            </a:r>
            <a:r>
              <a:rPr lang="pl-PL" sz="3200" dirty="0" smtClean="0">
                <a:latin typeface="+mj-lt"/>
              </a:rPr>
              <a:t>, </a:t>
            </a:r>
            <a:r>
              <a:rPr lang="pl-PL" sz="3200" dirty="0" err="1" smtClean="0">
                <a:latin typeface="+mj-lt"/>
              </a:rPr>
              <a:t>gingerbread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spice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or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cinnamon</a:t>
            </a:r>
            <a:r>
              <a:rPr lang="pl-PL" sz="3200" dirty="0" smtClean="0">
                <a:latin typeface="+mj-lt"/>
              </a:rPr>
              <a:t>, </a:t>
            </a:r>
            <a:r>
              <a:rPr lang="pl-PL" sz="3200" dirty="0" err="1" smtClean="0">
                <a:latin typeface="+mj-lt"/>
              </a:rPr>
              <a:t>baking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powder</a:t>
            </a:r>
            <a:r>
              <a:rPr lang="pl-PL" sz="3200" dirty="0" smtClean="0">
                <a:latin typeface="+mj-lt"/>
              </a:rPr>
              <a:t> and </a:t>
            </a:r>
            <a:r>
              <a:rPr lang="pl-PL" sz="3200" dirty="0" err="1" smtClean="0">
                <a:latin typeface="+mj-lt"/>
              </a:rPr>
              <a:t>kitchen</a:t>
            </a:r>
            <a:r>
              <a:rPr lang="pl-PL" sz="3200" dirty="0" smtClean="0">
                <a:latin typeface="+mj-lt"/>
              </a:rPr>
              <a:t> soda</a:t>
            </a:r>
          </a:p>
          <a:p>
            <a:pPr marL="514350" indent="-514350"/>
            <a:r>
              <a:rPr lang="pl-PL" sz="3200" dirty="0" smtClean="0">
                <a:latin typeface="+mj-lt"/>
              </a:rPr>
              <a:t>4.Next,add </a:t>
            </a:r>
            <a:r>
              <a:rPr lang="pl-PL" sz="3200" dirty="0" err="1" smtClean="0">
                <a:latin typeface="+mj-lt"/>
              </a:rPr>
              <a:t>butter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witch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eggs</a:t>
            </a:r>
            <a:r>
              <a:rPr lang="pl-PL" sz="3200" dirty="0" smtClean="0">
                <a:latin typeface="+mj-lt"/>
              </a:rPr>
              <a:t> and mix </a:t>
            </a:r>
            <a:r>
              <a:rPr lang="pl-PL" sz="3200" dirty="0" err="1" smtClean="0">
                <a:latin typeface="+mj-lt"/>
              </a:rPr>
              <a:t>it</a:t>
            </a:r>
            <a:endParaRPr lang="pl-PL" sz="3200" dirty="0" smtClean="0">
              <a:latin typeface="+mj-lt"/>
            </a:endParaRPr>
          </a:p>
          <a:p>
            <a:endParaRPr lang="pl-PL" sz="3200" dirty="0"/>
          </a:p>
        </p:txBody>
      </p:sp>
      <p:pic>
        <p:nvPicPr>
          <p:cNvPr id="41986" name="Picture 2" descr="http://3.bp.blogspot.com/-8NYw8sFushw/UDISCNb0DrI/AAAAAAAAAWU/OV1SrZymavo/s1600/DSCF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41988" name="Picture 4" descr="https://encrypted-tbn3.gstatic.com/images?q=tbn:ANd9GcQoDBnWkHa25HynPMjwTs4v9OCZu25WpcPIneprYvfr_dFPQ3s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273921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9269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+mj-lt"/>
              </a:rPr>
              <a:t>5.Finnally, </a:t>
            </a:r>
            <a:r>
              <a:rPr lang="pl-PL" sz="3200" dirty="0" err="1" smtClean="0">
                <a:latin typeface="+mj-lt"/>
              </a:rPr>
              <a:t>add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wipe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carrot</a:t>
            </a:r>
            <a:r>
              <a:rPr lang="pl-PL" sz="3200" dirty="0" smtClean="0">
                <a:latin typeface="+mj-lt"/>
              </a:rPr>
              <a:t>, </a:t>
            </a:r>
            <a:r>
              <a:rPr lang="pl-PL" sz="3200" dirty="0" err="1" smtClean="0">
                <a:latin typeface="+mj-lt"/>
              </a:rPr>
              <a:t>nuts</a:t>
            </a:r>
            <a:r>
              <a:rPr lang="pl-PL" sz="3200" dirty="0" smtClean="0">
                <a:latin typeface="+mj-lt"/>
              </a:rPr>
              <a:t> and </a:t>
            </a:r>
            <a:r>
              <a:rPr lang="pl-PL" sz="3200" dirty="0" err="1" smtClean="0">
                <a:latin typeface="+mj-lt"/>
              </a:rPr>
              <a:t>raisins</a:t>
            </a:r>
            <a:r>
              <a:rPr lang="pl-PL" sz="3200" dirty="0" smtClean="0">
                <a:latin typeface="+mj-lt"/>
              </a:rPr>
              <a:t>. </a:t>
            </a:r>
            <a:r>
              <a:rPr lang="pl-PL" sz="3200" dirty="0" err="1" smtClean="0">
                <a:latin typeface="+mj-lt"/>
              </a:rPr>
              <a:t>Strit</a:t>
            </a:r>
            <a:r>
              <a:rPr lang="pl-PL" sz="3200" dirty="0" smtClean="0">
                <a:latin typeface="+mj-lt"/>
              </a:rPr>
              <a:t> (mix) </a:t>
            </a:r>
            <a:r>
              <a:rPr lang="pl-PL" sz="3200" dirty="0" err="1" smtClean="0">
                <a:latin typeface="+mj-lt"/>
              </a:rPr>
              <a:t>them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all</a:t>
            </a:r>
            <a:r>
              <a:rPr lang="pl-PL" sz="3200" dirty="0" smtClean="0">
                <a:latin typeface="+mj-lt"/>
              </a:rPr>
              <a:t> and </a:t>
            </a:r>
            <a:r>
              <a:rPr lang="pl-PL" sz="3200" dirty="0" err="1" smtClean="0">
                <a:latin typeface="+mj-lt"/>
              </a:rPr>
              <a:t>put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into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the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baking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mold</a:t>
            </a:r>
            <a:r>
              <a:rPr lang="pl-PL" sz="3200" dirty="0" smtClean="0">
                <a:latin typeface="+mj-lt"/>
              </a:rPr>
              <a:t> </a:t>
            </a:r>
          </a:p>
          <a:p>
            <a:r>
              <a:rPr lang="pl-PL" sz="3200" dirty="0" smtClean="0">
                <a:latin typeface="+mj-lt"/>
              </a:rPr>
              <a:t>6.Bake </a:t>
            </a:r>
            <a:r>
              <a:rPr lang="pl-PL" sz="3200" dirty="0" err="1" smtClean="0">
                <a:latin typeface="+mj-lt"/>
              </a:rPr>
              <a:t>about</a:t>
            </a:r>
            <a:r>
              <a:rPr lang="pl-PL" sz="3200" dirty="0" smtClean="0">
                <a:latin typeface="+mj-lt"/>
              </a:rPr>
              <a:t> 45 </a:t>
            </a:r>
            <a:r>
              <a:rPr lang="pl-PL" sz="3200" dirty="0" err="1" smtClean="0">
                <a:latin typeface="+mj-lt"/>
              </a:rPr>
              <a:t>minutes</a:t>
            </a:r>
            <a:r>
              <a:rPr lang="pl-PL" sz="3200" dirty="0" smtClean="0">
                <a:latin typeface="+mj-lt"/>
              </a:rPr>
              <a:t>, 180 C</a:t>
            </a:r>
          </a:p>
          <a:p>
            <a:r>
              <a:rPr lang="pl-PL" sz="3200" dirty="0" smtClean="0">
                <a:latin typeface="+mj-lt"/>
              </a:rPr>
              <a:t>7.Fresh but </a:t>
            </a:r>
            <a:r>
              <a:rPr lang="pl-PL" sz="3200" dirty="0" err="1" smtClean="0">
                <a:latin typeface="+mj-lt"/>
              </a:rPr>
              <a:t>cold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cake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can</a:t>
            </a:r>
            <a:r>
              <a:rPr lang="pl-PL" sz="3200" dirty="0" smtClean="0">
                <a:latin typeface="+mj-lt"/>
              </a:rPr>
              <a:t> be </a:t>
            </a:r>
            <a:r>
              <a:rPr lang="pl-PL" sz="3200" dirty="0" err="1" smtClean="0">
                <a:latin typeface="+mj-lt"/>
              </a:rPr>
              <a:t>decorated</a:t>
            </a:r>
            <a:r>
              <a:rPr lang="pl-PL" sz="3200" dirty="0" smtClean="0">
                <a:latin typeface="+mj-lt"/>
              </a:rPr>
              <a:t> by </a:t>
            </a:r>
            <a:r>
              <a:rPr lang="pl-PL" sz="3200" dirty="0" err="1" smtClean="0">
                <a:latin typeface="+mj-lt"/>
              </a:rPr>
              <a:t>powdered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sugar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or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molten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chocolate</a:t>
            </a:r>
            <a:r>
              <a:rPr lang="pl-PL" sz="3200" dirty="0" smtClean="0">
                <a:latin typeface="+mj-lt"/>
              </a:rPr>
              <a:t> </a:t>
            </a:r>
            <a:endParaRPr lang="pl-PL" sz="3200" dirty="0">
              <a:latin typeface="+mj-lt"/>
            </a:endParaRPr>
          </a:p>
        </p:txBody>
      </p:sp>
      <p:sp>
        <p:nvSpPr>
          <p:cNvPr id="43010" name="AutoShape 2" descr="data:image/jpeg;base64,/9j/4AAQSkZJRgABAQAAAQABAAD/2wCEAAkGBxQSEhUUExQVFRQUGBQVFBQUFBQUFBQUFRQWFhQUFBQYHCggGBolHBQUITEhJSkrLi4uFx8zODMsNygtLiwBCgoKDg0OFxAQGiwcHBwsLCwsLCwsLCwsLCwsLCwsLCwsLCwsLCwsLCwsLCwsLCwsLCwsLCwsKzcsLCwsLDcrK//AABEIALcBEwMBIgACEQEDEQH/xAAbAAACAwEBAQAAAAAAAAAAAAACAwEEBQAGB//EAEAQAAIBAgIHBAcFBwQDAQAAAAABAgMRITEEEkFRYXGRBQaBoRMiQlKxwdEUFjJTkhVik6LS4fBDwuLxM2Pycv/EABkBAQEBAQEBAAAAAAAAAAAAAAABAgQDBf/EACMRAQABBAIDAQEAAwAAAAAAAAABAgMRURITFCExQQQiMoH/2gAMAwEAAhEDEQA/ABVHYGqF0MCi7M+i+YXRp2weQ+MEUK/alNNq7fJYdTodswWyXRfU85uUR6mW+uufcQ0oRLUEjF/bUPdl0X1DXbsV7MvInfRtemvTcgS4GKu8Efcl1Qa7xL8t9V9CTft7Om5ptQYynUaPP/eBflv9X9ifvD+5/N/Yz30baixXp6aEkTOJ5un3jt/p+f8AYKXed/l+b+g77ezor031EiR5595H7i6v6AvvLL3F1Y8i3s6LmnoXIOMjzH3in7kfMj7wT9yPmPJo2vj16ekqq4hSsYT7wVPcj5gy7em/Yj5jybezxrj0qldAcDzke3qi9iPmF+36nuR8/qPKt7PGuabrjYmLZ599u1NsI+f1O/bs/cj/ADDyrezx63pbXFyjYwI9u1Pcj5hPt2fuR6seVb2njXNN5YialG+ZjLtmd/wR6smt27NL8MeWI8m3tfHuLtXQjOr6C9h0O8Uvy11Ya7w3zpdJ/wBid1uf1eq5H4qPR3kytpOi8C9V7Zi/9OS8UxU+0Yv2ZeX1HZb2vCvTz+k0LYoVR0upTT9HOUNaylqu10sUa9dxlkn5GfV0TbkeeYz6l6xE49wr6L3t0iMnCo1UUW7aytK2z1kbVLtKdWKcbpPyPHabQ1a3NL6G33Z05U5qnU/A36reyWxPgzdFU5xLNdERGYhuLRL51Enuucbro8LkHVwc3JVdZE+mjm9hjy0sGNXWcYbJNJ//AJveXkmZ5wvBal29Qi2tbLBpRl9DLlUhLGN7Nu2FsC12/o7qJ144y9uPDY1ywRQ7PmmrW4r5o5L85/46bNMQfrriF6RbgtUONJHLl0YDGqlsDWkLiDKmjlTJlcQKOlLcEtKQHo0S6ZMriErSkTLSk9gvUJ1RmTEDWlcCXpd9gvVJUQuIF9q4ELS3uO1CXEiYhP2l7iHpD3EqBKhcGIC9JdrWBekPcHKBGoFxAPTvcT9oe4NRIigekfauBz0zgS4ASgipiE/a0c68WJ9EgXRC4hZjWjwJ9JEz5xsCmMnFqKceAcbb0ZCSDdltLlOLX1FwKuk16EbxqVYwazWpUl5xi0ZOlacoK6bb2LiY9OLqScpu6vd8WetufecPOqn19Xu1acZyjKlLXSbjrWaTurrB2Y96BcUsac3lZqXLVePk2es7L0VThF8F5YHVbjlLwuVcYUtE7W0unCMFqyUVZOSu7bLu5x6COgxJPfhLl5xp4lTLnZ7vO/uxfWWC8rmYpYm52JSWq5P25O3KKS+OseP46sLFKbTuvFbHzRS0/QvRyU4L1Xmvde1ci6449SzBa0Wnk8Dwifxv57hlXC1gJU3FuLzjlucfZZKOWfUuiPY7hKYFiEA464kNEBMKwq5LYUSCYsJAwI65KIAlBKTQKQSIIkAG0colC7EhOJFwYC5AsOQqc8CpgN7EPO4DqCp6R4BcLGsmyppNaKwKlTSrO9zOr6S2WIXC3V0xIpVdMbKlSoBB3ZvAbUm27F6FrLYkirRtFXeMn5LYhlOVz0+Q859trs2Kl6myWH6k4/NHsu6dNOjjslfkmr/G54bs2raaf+XWPyPed2ZWdSPNrknh5SR0WPsOT+mPTX9CjhrZx2uF8nb2npNGpatKEdqiur9Z+cjzdGGvKMfelFeDePlc9wtHRwVfH0mcoFzRtHk1kW4QSyQ1Yo88EyqV+zoarblik3gr5LaY0aC3mzptTVhLjaK+PyMqlTPC5OZe1HqAKhxYS0dDZztggI5rxMN5d9nXElUFxCuifoQyj7PHiTHRo8Ql8ifoDKPQR49USqEeJElcPXtfkhhcpVGPHqTGjHj1Ic8wnL4IYMo9DHj1DWjx3PqdGWLCcvWXIYTKFo0Xv6kLR4ceocr3fInO+6wwZLejw3PqR9nhufUY27+BDz8C4SZA9FhufUr1NDhx6lhN+XkJqSd/AuDMqlTRY7n1KFfRo7n1NCo+Owp1H8CrEsivoy3PqZtakuPU3K/PYZukwK1lmSguI3RMG5K+CJqIOhHNb0zUSkkyd3gNpJiIotUWbmWMLeizs4s9v3bq2qR/eivhb4xR4emj0vZ2k6vo3xa81L5s3aqxLxvU5h7SdTE4xa2n4sg7+cODrl5Pu5T1q8f3VKXlZfE9mea7o0v/ACT5RXxfxR6K5xVO0cWNovEQhlHNGQvtVLDqZlWpY0dP/EZVeXrHNV9e9Megpkxz8CN+YSXxRlpO8LYLkxiWCAOBMM7EQeZFF4sCb4k6uBEtvMNrDaBNiUs2SiU/+wJW0OC9bwIjnfeMjG0r+AQEtpP0sC82gns4FEb+QDlj4DHHC4FgFyldCZZW4D1sW8VUWRRVmsEVJl2oVaqwQGbpCKFZmlXgZmkFw1CpIKjL1kSwYLEqkyWLHUQdIXrM6kzTK7TNSnO1O/uyi+qlH6GTSZpUFrU6kd8W/wBLUvkzVH151/HoIrWSlvSfkQL7OrJU4p2wVvMk6IrjDlmmcj7v0dWhD968urw8rGkI0VaqjHZFJdFYejFX16pTHaOvWEssaJtMz8IU9OeJlOWN8TR7RlizNj4nM6IHJ5Z4s5eJDz8CYIiuksBsH5iUrsYk7oIZBoGm8SJRsTSQUVRYrmG0A3e2AyPEgmKzJ1dhyjzxCikgg8rB3WQEiYPEol2uTbBHTW4lLZwLhHSQFk3bmM2rkC4YoBTp5eIqps8R6hl4iZbObKKslfYU6xoTWPAq1oZlGdpMeZk6SjY0hYGXpaQahReZCliS1icGkaX+JPehVNjtLyiyvA1Hxlfomt2N/wCSKeTdv1Jx+Zj0WaOhS1Zxe5p9Gn8jVHqqGK/9ZWZ6ydrZYZbjjU06ShUnH95vwk9ZfE43NucvKLjRQ1MnVwISCCZa0bJlctU8It8BV8KWJp87tlWC5jNJeIEfE5nvCZvEKwLzZL8SKl57R0X8BCXMao8AOcdvAJW8gL55jHyeRR0VlgEpAZb8UTFDAYpfEhsGIYDb4HZMCEg6pUTJ5hKXwBXjkMsvIDrZcjoRyzDSyfBgR2FQMVzEz+ZZl0xETxfICtNZ5lapHmWZPF2K1bbyBChpK4sytJ5vA1tIZl6V4huFCeD2grEOq+Iv/MSqOuvUXBlSBak/UfgVIPE1HxF3Rsfj0L1J4ozqLL9FBmXuI9lemUanvRh5RS+RwfYWmJUIJuzWsukmcd0YfPmZgTVzkgkybnPEOjLkh83am2LiM7Rwo8zNz4tH15ybxIjjbDaQwsrcrnM90XxCbBpO9gm7vaA1ZByYvcg5gQswnt4IHWCeIUO1Z5DVn4EJY8gmseSCOTtYKCvbmdFZZ5Ep5cyg0rY8Rmx8xOvffmMnk+YEy2kxfwA3k3uEHB5ciJ3suZ1J45vAmaKBd0uNxUo5+Y6e0CdO9/gVFeaKtaBcmsGitNlMs2uZ1Y1K2Rl1yNwzqolLYNqysDT/AM4BpKtaS4FKOZbi8fD5FTaahFqgy/QZmUWX6MgktKNZpWTdv8ucKp1WlY49ebx4Q9ymFOztbdjz4BOn6qd8b2tt5nKB6YeOU04iu35WhFcy9o9O5ld5p+tGPBHld+N2/csa+D5HN36EyVk+diHJY78Ec7oymmFF5Zg3z8BkvggOWaGQYqL+A1bOQHRQesLbyCiiBqee8m+OYtK9xlyg1LLEhvLEFnU1doB+zPaSng8doEsvElSw5lQTnxBiyZSvs2EqOK2YAHDemGpX27SaNO1rhONlszKgJQzd9q2C5xd3jsHuf4kKqJu99wQmqtt9hSqvLHYXqyyvuKVRPDoVWfWfkZ2k4LxNWqjK0mOeQahk1lixWNyxVWLEzDaIyxRWbxGywEVPxFhJOpMu0pGfBlyiwyuo4UmcMo+kQGRQpPAmJ05cuGjQVlnmea7wVb1mr5YdDfoVMV4HkO0a+tVk77X8Twuy9bUCVnbHbcFTW/aBGfE5bDyexyeeO0NvMTCXxuHrXID3hv5CpPMly+ADIrLkc2DCpcmOwB0MA1tERnh4huRUHLNBUtnkLuFCWQDdbfvCauJvh4jtcDo54jItYIXfEjW/CUXIytbnvIlPDxK8d/EKU8Hz6FZG5LHA5/LoJ1ndrgcn12ARN2s8PoVqk8Fgt/8A2E4uy5i6sVqu6x3lFCq73M3SYZ7zRqRzwZU0inZvDZvyuRqGTVi1uK0i3VVssinUZGyJiJ5j5PArTZqCTIMtUJlKLLFKQlF+5whSOB6etq94Zxdp0f5vgQu8yt+Frxueck1nrylLi3YrzlJ5K3g/mWZrhiKaJepfePFNZrLd4mXPS7u/waMmMpr/AKLEYytf1eV7M855S9IimGhHSlufkMWnLj0MmVSSzS8GRGu9z6k9tYhtQ06PHoG9Ng9r6MyaVbhLktV/M046J6ut6SjycnrdLFxUz/iZ9rj73kwvtkfe+Jk1K8dy8APtEN7M5leMNyGmRVrSXEJaZH3l1MJVo7yfSLehk4N+OlR95dQnpUfeXVGApLeupOAycHoY6St66oL03FdUedSC1eA5HF6CNZLC66oa9IVs11R5q3AlsvJOD0ir8V1G0a+OzaeWschyOD1VTSAftKd/qeXYOA5JwesVTissroU9IS9qOHE8vgQ0XkdcbenlpEfe8xUtIjZ+svGSPNTtuFyXAvI4N6WkRftLqirpNaPvLqZHo+AqdHgOS8DdJrRvnhjtRUqVFsZ0tGe59AfsMn7L6DLWCpzW8qSqXL/7Pn7vwIfZEnml4ssVQmFOEixTZL7Kkv8AUiubuHKhqK+vCT22di5STEzistLhxOHtH09dkUfyqf6I/QZ+wqH5UPBWOOPrcY0+RynYH2BQ/LXg2vgwZd3KD9hrlUqL/cccOMaOVWzKXdyislL9TfxuFPuzSntn4NfNHHE4Uz+LNdUfpD7pUr/jqL+H/SF9zKbyqT6U3/tOOHVRo7a9gl3Hh+Y/GEfkyH3DX5i8af8AyOOJ029HkXI/SZ9xv/ZD+HL5TIXcWT9un+ma+Zxxnx7enrT/AEXNhfcKW+l/OvkR9xJ/+r9dRf7TjjM/z29Ef03Nu+49T9z+JP8ApGx7m1V7MP41T6EHDoo0k/03ES7o190P4j+cQfuhX3R/if8AEk4z0UaXyrgfudX4fxP+IyHc2ttXSpH+k44ePRpPMuGx7o1F7N+dRf0h0+6M9sV+tfQ44vRRo8q4il3OqXV9W231llt9k0dM7nxatTik8PWc344WZBxYsUY+E/03M/SF3IeH4eN5Py9UOPcpr3P1P+k44ePb0vkXNmR7n8V+t/0jF3JW9fql/SccOi3on+i5sX3Lhtt+uf0O+5FN/wD1M441Fi3pjyLmwy7kUdy6z+p33Mo2xjH+f6nHDqo0ndc26PcnR/ch0l9Rn3I0b8un0l9Tjixao0k3a9lvuVo35VPpL6nHHGuunTy77m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2" name="AutoShape 4" descr="data:image/jpeg;base64,/9j/4AAQSkZJRgABAQAAAQABAAD/2wCEAAkGBxQSEhUUExQVFRQUGBQVFBQUFBQUFBQUFRQWFhQUFBQYHCggGBolHBQUITEhJSkrLi4uFx8zODMsNygtLiwBCgoKDg0OFxAQGiwcHBwsLCwsLCwsLCwsLCwsLCwsLCwsLCwsLCwsLCwsLCwsLCwsLCwsLCwsKzcsLCwsLDcrK//AABEIALcBEwMBIgACEQEDEQH/xAAbAAACAwEBAQAAAAAAAAAAAAACAwEEBQAGB//EAEAQAAIBAgIHBAcFBwQDAQAAAAABAgMRITEEEkFRYXGRBQaBoRMiQlKxwdEUFjJTkhVik6LS4fBDwuLxM2Pycv/EABkBAQEBAQEBAAAAAAAAAAAAAAABAgQDBf/EACMRAQABBAIDAQEAAwAAAAAAAAABAgMRURITFCExQQQiMoH/2gAMAwEAAhEDEQA/ABVHYGqF0MCi7M+i+YXRp2weQ+MEUK/alNNq7fJYdTodswWyXRfU85uUR6mW+uufcQ0oRLUEjF/bUPdl0X1DXbsV7MvInfRtemvTcgS4GKu8Efcl1Qa7xL8t9V9CTft7Om5ptQYynUaPP/eBflv9X9ifvD+5/N/Yz30baixXp6aEkTOJ5un3jt/p+f8AYKXed/l+b+g77ezor031EiR5595H7i6v6AvvLL3F1Y8i3s6LmnoXIOMjzH3in7kfMj7wT9yPmPJo2vj16ekqq4hSsYT7wVPcj5gy7em/Yj5jybezxrj0qldAcDzke3qi9iPmF+36nuR8/qPKt7PGuabrjYmLZ599u1NsI+f1O/bs/cj/ADDyrezx63pbXFyjYwI9u1Pcj5hPt2fuR6seVb2njXNN5YialG+ZjLtmd/wR6smt27NL8MeWI8m3tfHuLtXQjOr6C9h0O8Uvy11Ya7w3zpdJ/wBid1uf1eq5H4qPR3kytpOi8C9V7Zi/9OS8UxU+0Yv2ZeX1HZb2vCvTz+k0LYoVR0upTT9HOUNaylqu10sUa9dxlkn5GfV0TbkeeYz6l6xE49wr6L3t0iMnCo1UUW7aytK2z1kbVLtKdWKcbpPyPHabQ1a3NL6G33Z05U5qnU/A36reyWxPgzdFU5xLNdERGYhuLRL51Enuucbro8LkHVwc3JVdZE+mjm9hjy0sGNXWcYbJNJ//AJveXkmZ5wvBal29Qi2tbLBpRl9DLlUhLGN7Nu2FsC12/o7qJ144y9uPDY1ywRQ7PmmrW4r5o5L85/46bNMQfrriF6RbgtUONJHLl0YDGqlsDWkLiDKmjlTJlcQKOlLcEtKQHo0S6ZMriErSkTLSk9gvUJ1RmTEDWlcCXpd9gvVJUQuIF9q4ELS3uO1CXEiYhP2l7iHpD3EqBKhcGIC9JdrWBekPcHKBGoFxAPTvcT9oe4NRIigekfauBz0zgS4ASgipiE/a0c68WJ9EgXRC4hZjWjwJ9JEz5xsCmMnFqKceAcbb0ZCSDdltLlOLX1FwKuk16EbxqVYwazWpUl5xi0ZOlacoK6bb2LiY9OLqScpu6vd8WetufecPOqn19Xu1acZyjKlLXSbjrWaTurrB2Y96BcUsac3lZqXLVePk2es7L0VThF8F5YHVbjlLwuVcYUtE7W0unCMFqyUVZOSu7bLu5x6COgxJPfhLl5xp4lTLnZ7vO/uxfWWC8rmYpYm52JSWq5P25O3KKS+OseP46sLFKbTuvFbHzRS0/QvRyU4L1Xmvde1ci6449SzBa0Wnk8Dwifxv57hlXC1gJU3FuLzjlucfZZKOWfUuiPY7hKYFiEA464kNEBMKwq5LYUSCYsJAwI65KIAlBKTQKQSIIkAG0colC7EhOJFwYC5AsOQqc8CpgN7EPO4DqCp6R4BcLGsmyppNaKwKlTSrO9zOr6S2WIXC3V0xIpVdMbKlSoBB3ZvAbUm27F6FrLYkirRtFXeMn5LYhlOVz0+Q859trs2Kl6myWH6k4/NHsu6dNOjjslfkmr/G54bs2raaf+XWPyPed2ZWdSPNrknh5SR0WPsOT+mPTX9CjhrZx2uF8nb2npNGpatKEdqiur9Z+cjzdGGvKMfelFeDePlc9wtHRwVfH0mcoFzRtHk1kW4QSyQ1Yo88EyqV+zoarblik3gr5LaY0aC3mzptTVhLjaK+PyMqlTPC5OZe1HqAKhxYS0dDZztggI5rxMN5d9nXElUFxCuifoQyj7PHiTHRo8Ql8ifoDKPQR49USqEeJElcPXtfkhhcpVGPHqTGjHj1Ic8wnL4IYMo9DHj1DWjx3PqdGWLCcvWXIYTKFo0Xv6kLR4ceocr3fInO+6wwZLejw3PqR9nhufUY27+BDz8C4SZA9FhufUr1NDhx6lhN+XkJqSd/AuDMqlTRY7n1KFfRo7n1NCo+Owp1H8CrEsivoy3PqZtakuPU3K/PYZukwK1lmSguI3RMG5K+CJqIOhHNb0zUSkkyd3gNpJiIotUWbmWMLeizs4s9v3bq2qR/eivhb4xR4emj0vZ2k6vo3xa81L5s3aqxLxvU5h7SdTE4xa2n4sg7+cODrl5Pu5T1q8f3VKXlZfE9mea7o0v/ACT5RXxfxR6K5xVO0cWNovEQhlHNGQvtVLDqZlWpY0dP/EZVeXrHNV9e9Megpkxz8CN+YSXxRlpO8LYLkxiWCAOBMM7EQeZFF4sCb4k6uBEtvMNrDaBNiUs2SiU/+wJW0OC9bwIjnfeMjG0r+AQEtpP0sC82gns4FEb+QDlj4DHHC4FgFyldCZZW4D1sW8VUWRRVmsEVJl2oVaqwQGbpCKFZmlXgZmkFw1CpIKjL1kSwYLEqkyWLHUQdIXrM6kzTK7TNSnO1O/uyi+qlH6GTSZpUFrU6kd8W/wBLUvkzVH151/HoIrWSlvSfkQL7OrJU4p2wVvMk6IrjDlmmcj7v0dWhD968urw8rGkI0VaqjHZFJdFYejFX16pTHaOvWEssaJtMz8IU9OeJlOWN8TR7RlizNj4nM6IHJ5Z4s5eJDz8CYIiuksBsH5iUrsYk7oIZBoGm8SJRsTSQUVRYrmG0A3e2AyPEgmKzJ1dhyjzxCikgg8rB3WQEiYPEol2uTbBHTW4lLZwLhHSQFk3bmM2rkC4YoBTp5eIqps8R6hl4iZbObKKslfYU6xoTWPAq1oZlGdpMeZk6SjY0hYGXpaQahReZCliS1icGkaX+JPehVNjtLyiyvA1Hxlfomt2N/wCSKeTdv1Jx+Zj0WaOhS1Zxe5p9Gn8jVHqqGK/9ZWZ6ydrZYZbjjU06ShUnH95vwk9ZfE43NucvKLjRQ1MnVwISCCZa0bJlctU8It8BV8KWJp87tlWC5jNJeIEfE5nvCZvEKwLzZL8SKl57R0X8BCXMao8AOcdvAJW8gL55jHyeRR0VlgEpAZb8UTFDAYpfEhsGIYDb4HZMCEg6pUTJ5hKXwBXjkMsvIDrZcjoRyzDSyfBgR2FQMVzEz+ZZl0xETxfICtNZ5lapHmWZPF2K1bbyBChpK4sytJ5vA1tIZl6V4huFCeD2grEOq+Iv/MSqOuvUXBlSBak/UfgVIPE1HxF3Rsfj0L1J4ozqLL9FBmXuI9lemUanvRh5RS+RwfYWmJUIJuzWsukmcd0YfPmZgTVzkgkybnPEOjLkh83am2LiM7Rwo8zNz4tH15ybxIjjbDaQwsrcrnM90XxCbBpO9gm7vaA1ZByYvcg5gQswnt4IHWCeIUO1Z5DVn4EJY8gmseSCOTtYKCvbmdFZZ5Ep5cyg0rY8Rmx8xOvffmMnk+YEy2kxfwA3k3uEHB5ciJ3suZ1J45vAmaKBd0uNxUo5+Y6e0CdO9/gVFeaKtaBcmsGitNlMs2uZ1Y1K2Rl1yNwzqolLYNqysDT/AM4BpKtaS4FKOZbi8fD5FTaahFqgy/QZmUWX6MgktKNZpWTdv8ucKp1WlY49ebx4Q9ymFOztbdjz4BOn6qd8b2tt5nKB6YeOU04iu35WhFcy9o9O5ld5p+tGPBHld+N2/csa+D5HN36EyVk+diHJY78Ec7oymmFF5Zg3z8BkvggOWaGQYqL+A1bOQHRQesLbyCiiBqee8m+OYtK9xlyg1LLEhvLEFnU1doB+zPaSng8doEsvElSw5lQTnxBiyZSvs2EqOK2YAHDemGpX27SaNO1rhONlszKgJQzd9q2C5xd3jsHuf4kKqJu99wQmqtt9hSqvLHYXqyyvuKVRPDoVWfWfkZ2k4LxNWqjK0mOeQahk1lixWNyxVWLEzDaIyxRWbxGywEVPxFhJOpMu0pGfBlyiwyuo4UmcMo+kQGRQpPAmJ05cuGjQVlnmea7wVb1mr5YdDfoVMV4HkO0a+tVk77X8Twuy9bUCVnbHbcFTW/aBGfE5bDyexyeeO0NvMTCXxuHrXID3hv5CpPMly+ADIrLkc2DCpcmOwB0MA1tERnh4huRUHLNBUtnkLuFCWQDdbfvCauJvh4jtcDo54jItYIXfEjW/CUXIytbnvIlPDxK8d/EKU8Hz6FZG5LHA5/LoJ1ndrgcn12ARN2s8PoVqk8Fgt/8A2E4uy5i6sVqu6x3lFCq73M3SYZ7zRqRzwZU0inZvDZvyuRqGTVi1uK0i3VVssinUZGyJiJ5j5PArTZqCTIMtUJlKLLFKQlF+5whSOB6etq94Zxdp0f5vgQu8yt+Frxueck1nrylLi3YrzlJ5K3g/mWZrhiKaJepfePFNZrLd4mXPS7u/waMmMpr/AKLEYytf1eV7M855S9IimGhHSlufkMWnLj0MmVSSzS8GRGu9z6k9tYhtQ06PHoG9Ng9r6MyaVbhLktV/M046J6ut6SjycnrdLFxUz/iZ9rj73kwvtkfe+Jk1K8dy8APtEN7M5leMNyGmRVrSXEJaZH3l1MJVo7yfSLehk4N+OlR95dQnpUfeXVGApLeupOAycHoY6St66oL03FdUedSC1eA5HF6CNZLC66oa9IVs11R5q3AlsvJOD0ir8V1G0a+OzaeWschyOD1VTSAftKd/qeXYOA5JwesVTissroU9IS9qOHE8vgQ0XkdcbenlpEfe8xUtIjZ+svGSPNTtuFyXAvI4N6WkRftLqirpNaPvLqZHo+AqdHgOS8DdJrRvnhjtRUqVFsZ0tGe59AfsMn7L6DLWCpzW8qSqXL/7Pn7vwIfZEnml4ssVQmFOEixTZL7Kkv8AUiubuHKhqK+vCT22di5STEzistLhxOHtH09dkUfyqf6I/QZ+wqH5UPBWOOPrcY0+RynYH2BQ/LXg2vgwZd3KD9hrlUqL/cccOMaOVWzKXdyislL9TfxuFPuzSntn4NfNHHE4Uz+LNdUfpD7pUr/jqL+H/SF9zKbyqT6U3/tOOHVRo7a9gl3Hh+Y/GEfkyH3DX5i8af8AyOOJ029HkXI/SZ9xv/ZD+HL5TIXcWT9un+ma+Zxxnx7enrT/AEXNhfcKW+l/OvkR9xJ/+r9dRf7TjjM/z29Ef03Nu+49T9z+JP8ApGx7m1V7MP41T6EHDoo0k/03ES7o190P4j+cQfuhX3R/if8AEk4z0UaXyrgfudX4fxP+IyHc2ttXSpH+k44ePRpPMuGx7o1F7N+dRf0h0+6M9sV+tfQ44vRRo8q4il3OqXV9W231llt9k0dM7nxatTik8PWc344WZBxYsUY+E/03M/SF3IeH4eN5Py9UOPcpr3P1P+k44ePb0vkXNmR7n8V+t/0jF3JW9fql/SccOi3on+i5sX3Lhtt+uf0O+5FN/wD1M441Fi3pjyLmwy7kUdy6z+p33Mo2xjH+f6nHDqo0ndc26PcnR/ch0l9Rn3I0b8un0l9Tjixao0k3a9lvuVo35VPpL6nHHGuunTy77m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4" name="AutoShape 6" descr="data:image/jpeg;base64,/9j/4AAQSkZJRgABAQAAAQABAAD/2wCEAAkGBxQSEhUUExQVFRQUGBQVFBQUFBQUFBQUFRQWFhQUFBQYHCggGBolHBQUITEhJSkrLi4uFx8zODMsNygtLiwBCgoKDg0OFxAQGiwcHBwsLCwsLCwsLCwsLCwsLCwsLCwsLCwsLCwsLCwsLCwsLCwsLCwsLCwsKzcsLCwsLDcrK//AABEIALcBEwMBIgACEQEDEQH/xAAbAAACAwEBAQAAAAAAAAAAAAACAwEEBQAGB//EAEAQAAIBAgIHBAcFBwQDAQAAAAABAgMRITEEEkFRYXGRBQaBoRMiQlKxwdEUFjJTkhVik6LS4fBDwuLxM2Pycv/EABkBAQEBAQEBAAAAAAAAAAAAAAABAgQDBf/EACMRAQABBAIDAQEAAwAAAAAAAAABAgMRURITFCExQQQiMoH/2gAMAwEAAhEDEQA/ABVHYGqF0MCi7M+i+YXRp2weQ+MEUK/alNNq7fJYdTodswWyXRfU85uUR6mW+uufcQ0oRLUEjF/bUPdl0X1DXbsV7MvInfRtemvTcgS4GKu8Efcl1Qa7xL8t9V9CTft7Om5ptQYynUaPP/eBflv9X9ifvD+5/N/Yz30baixXp6aEkTOJ5un3jt/p+f8AYKXed/l+b+g77ezor031EiR5595H7i6v6AvvLL3F1Y8i3s6LmnoXIOMjzH3in7kfMj7wT9yPmPJo2vj16ekqq4hSsYT7wVPcj5gy7em/Yj5jybezxrj0qldAcDzke3qi9iPmF+36nuR8/qPKt7PGuabrjYmLZ599u1NsI+f1O/bs/cj/ADDyrezx63pbXFyjYwI9u1Pcj5hPt2fuR6seVb2njXNN5YialG+ZjLtmd/wR6smt27NL8MeWI8m3tfHuLtXQjOr6C9h0O8Uvy11Ya7w3zpdJ/wBid1uf1eq5H4qPR3kytpOi8C9V7Zi/9OS8UxU+0Yv2ZeX1HZb2vCvTz+k0LYoVR0upTT9HOUNaylqu10sUa9dxlkn5GfV0TbkeeYz6l6xE49wr6L3t0iMnCo1UUW7aytK2z1kbVLtKdWKcbpPyPHabQ1a3NL6G33Z05U5qnU/A36reyWxPgzdFU5xLNdERGYhuLRL51Enuucbro8LkHVwc3JVdZE+mjm9hjy0sGNXWcYbJNJ//AJveXkmZ5wvBal29Qi2tbLBpRl9DLlUhLGN7Nu2FsC12/o7qJ144y9uPDY1ywRQ7PmmrW4r5o5L85/46bNMQfrriF6RbgtUONJHLl0YDGqlsDWkLiDKmjlTJlcQKOlLcEtKQHo0S6ZMriErSkTLSk9gvUJ1RmTEDWlcCXpd9gvVJUQuIF9q4ELS3uO1CXEiYhP2l7iHpD3EqBKhcGIC9JdrWBekPcHKBGoFxAPTvcT9oe4NRIigekfauBz0zgS4ASgipiE/a0c68WJ9EgXRC4hZjWjwJ9JEz5xsCmMnFqKceAcbb0ZCSDdltLlOLX1FwKuk16EbxqVYwazWpUl5xi0ZOlacoK6bb2LiY9OLqScpu6vd8WetufecPOqn19Xu1acZyjKlLXSbjrWaTurrB2Y96BcUsac3lZqXLVePk2es7L0VThF8F5YHVbjlLwuVcYUtE7W0unCMFqyUVZOSu7bLu5x6COgxJPfhLl5xp4lTLnZ7vO/uxfWWC8rmYpYm52JSWq5P25O3KKS+OseP46sLFKbTuvFbHzRS0/QvRyU4L1Xmvde1ci6449SzBa0Wnk8Dwifxv57hlXC1gJU3FuLzjlucfZZKOWfUuiPY7hKYFiEA464kNEBMKwq5LYUSCYsJAwI65KIAlBKTQKQSIIkAG0colC7EhOJFwYC5AsOQqc8CpgN7EPO4DqCp6R4BcLGsmyppNaKwKlTSrO9zOr6S2WIXC3V0xIpVdMbKlSoBB3ZvAbUm27F6FrLYkirRtFXeMn5LYhlOVz0+Q859trs2Kl6myWH6k4/NHsu6dNOjjslfkmr/G54bs2raaf+XWPyPed2ZWdSPNrknh5SR0WPsOT+mPTX9CjhrZx2uF8nb2npNGpatKEdqiur9Z+cjzdGGvKMfelFeDePlc9wtHRwVfH0mcoFzRtHk1kW4QSyQ1Yo88EyqV+zoarblik3gr5LaY0aC3mzptTVhLjaK+PyMqlTPC5OZe1HqAKhxYS0dDZztggI5rxMN5d9nXElUFxCuifoQyj7PHiTHRo8Ql8ifoDKPQR49USqEeJElcPXtfkhhcpVGPHqTGjHj1Ic8wnL4IYMo9DHj1DWjx3PqdGWLCcvWXIYTKFo0Xv6kLR4ceocr3fInO+6wwZLejw3PqR9nhufUY27+BDz8C4SZA9FhufUr1NDhx6lhN+XkJqSd/AuDMqlTRY7n1KFfRo7n1NCo+Owp1H8CrEsivoy3PqZtakuPU3K/PYZukwK1lmSguI3RMG5K+CJqIOhHNb0zUSkkyd3gNpJiIotUWbmWMLeizs4s9v3bq2qR/eivhb4xR4emj0vZ2k6vo3xa81L5s3aqxLxvU5h7SdTE4xa2n4sg7+cODrl5Pu5T1q8f3VKXlZfE9mea7o0v/ACT5RXxfxR6K5xVO0cWNovEQhlHNGQvtVLDqZlWpY0dP/EZVeXrHNV9e9Megpkxz8CN+YSXxRlpO8LYLkxiWCAOBMM7EQeZFF4sCb4k6uBEtvMNrDaBNiUs2SiU/+wJW0OC9bwIjnfeMjG0r+AQEtpP0sC82gns4FEb+QDlj4DHHC4FgFyldCZZW4D1sW8VUWRRVmsEVJl2oVaqwQGbpCKFZmlXgZmkFw1CpIKjL1kSwYLEqkyWLHUQdIXrM6kzTK7TNSnO1O/uyi+qlH6GTSZpUFrU6kd8W/wBLUvkzVH151/HoIrWSlvSfkQL7OrJU4p2wVvMk6IrjDlmmcj7v0dWhD968urw8rGkI0VaqjHZFJdFYejFX16pTHaOvWEssaJtMz8IU9OeJlOWN8TR7RlizNj4nM6IHJ5Z4s5eJDz8CYIiuksBsH5iUrsYk7oIZBoGm8SJRsTSQUVRYrmG0A3e2AyPEgmKzJ1dhyjzxCikgg8rB3WQEiYPEol2uTbBHTW4lLZwLhHSQFk3bmM2rkC4YoBTp5eIqps8R6hl4iZbObKKslfYU6xoTWPAq1oZlGdpMeZk6SjY0hYGXpaQahReZCliS1icGkaX+JPehVNjtLyiyvA1Hxlfomt2N/wCSKeTdv1Jx+Zj0WaOhS1Zxe5p9Gn8jVHqqGK/9ZWZ6ydrZYZbjjU06ShUnH95vwk9ZfE43NucvKLjRQ1MnVwISCCZa0bJlctU8It8BV8KWJp87tlWC5jNJeIEfE5nvCZvEKwLzZL8SKl57R0X8BCXMao8AOcdvAJW8gL55jHyeRR0VlgEpAZb8UTFDAYpfEhsGIYDb4HZMCEg6pUTJ5hKXwBXjkMsvIDrZcjoRyzDSyfBgR2FQMVzEz+ZZl0xETxfICtNZ5lapHmWZPF2K1bbyBChpK4sytJ5vA1tIZl6V4huFCeD2grEOq+Iv/MSqOuvUXBlSBak/UfgVIPE1HxF3Rsfj0L1J4ozqLL9FBmXuI9lemUanvRh5RS+RwfYWmJUIJuzWsukmcd0YfPmZgTVzkgkybnPEOjLkh83am2LiM7Rwo8zNz4tH15ybxIjjbDaQwsrcrnM90XxCbBpO9gm7vaA1ZByYvcg5gQswnt4IHWCeIUO1Z5DVn4EJY8gmseSCOTtYKCvbmdFZZ5Ep5cyg0rY8Rmx8xOvffmMnk+YEy2kxfwA3k3uEHB5ciJ3suZ1J45vAmaKBd0uNxUo5+Y6e0CdO9/gVFeaKtaBcmsGitNlMs2uZ1Y1K2Rl1yNwzqolLYNqysDT/AM4BpKtaS4FKOZbi8fD5FTaahFqgy/QZmUWX6MgktKNZpWTdv8ucKp1WlY49ebx4Q9ymFOztbdjz4BOn6qd8b2tt5nKB6YeOU04iu35WhFcy9o9O5ld5p+tGPBHld+N2/csa+D5HN36EyVk+diHJY78Ec7oymmFF5Zg3z8BkvggOWaGQYqL+A1bOQHRQesLbyCiiBqee8m+OYtK9xlyg1LLEhvLEFnU1doB+zPaSng8doEsvElSw5lQTnxBiyZSvs2EqOK2YAHDemGpX27SaNO1rhONlszKgJQzd9q2C5xd3jsHuf4kKqJu99wQmqtt9hSqvLHYXqyyvuKVRPDoVWfWfkZ2k4LxNWqjK0mOeQahk1lixWNyxVWLEzDaIyxRWbxGywEVPxFhJOpMu0pGfBlyiwyuo4UmcMo+kQGRQpPAmJ05cuGjQVlnmea7wVb1mr5YdDfoVMV4HkO0a+tVk77X8Twuy9bUCVnbHbcFTW/aBGfE5bDyexyeeO0NvMTCXxuHrXID3hv5CpPMly+ADIrLkc2DCpcmOwB0MA1tERnh4huRUHLNBUtnkLuFCWQDdbfvCauJvh4jtcDo54jItYIXfEjW/CUXIytbnvIlPDxK8d/EKU8Hz6FZG5LHA5/LoJ1ndrgcn12ARN2s8PoVqk8Fgt/8A2E4uy5i6sVqu6x3lFCq73M3SYZ7zRqRzwZU0inZvDZvyuRqGTVi1uK0i3VVssinUZGyJiJ5j5PArTZqCTIMtUJlKLLFKQlF+5whSOB6etq94Zxdp0f5vgQu8yt+Frxueck1nrylLi3YrzlJ5K3g/mWZrhiKaJepfePFNZrLd4mXPS7u/waMmMpr/AKLEYytf1eV7M855S9IimGhHSlufkMWnLj0MmVSSzS8GRGu9z6k9tYhtQ06PHoG9Ng9r6MyaVbhLktV/M046J6ut6SjycnrdLFxUz/iZ9rj73kwvtkfe+Jk1K8dy8APtEN7M5leMNyGmRVrSXEJaZH3l1MJVo7yfSLehk4N+OlR95dQnpUfeXVGApLeupOAycHoY6St66oL03FdUedSC1eA5HF6CNZLC66oa9IVs11R5q3AlsvJOD0ir8V1G0a+OzaeWschyOD1VTSAftKd/qeXYOA5JwesVTissroU9IS9qOHE8vgQ0XkdcbenlpEfe8xUtIjZ+svGSPNTtuFyXAvI4N6WkRftLqirpNaPvLqZHo+AqdHgOS8DdJrRvnhjtRUqVFsZ0tGe59AfsMn7L6DLWCpzW8qSqXL/7Pn7vwIfZEnml4ssVQmFOEixTZL7Kkv8AUiubuHKhqK+vCT22di5STEzistLhxOHtH09dkUfyqf6I/QZ+wqH5UPBWOOPrcY0+RynYH2BQ/LXg2vgwZd3KD9hrlUqL/cccOMaOVWzKXdyislL9TfxuFPuzSntn4NfNHHE4Uz+LNdUfpD7pUr/jqL+H/SF9zKbyqT6U3/tOOHVRo7a9gl3Hh+Y/GEfkyH3DX5i8af8AyOOJ029HkXI/SZ9xv/ZD+HL5TIXcWT9un+ma+Zxxnx7enrT/AEXNhfcKW+l/OvkR9xJ/+r9dRf7TjjM/z29Ef03Nu+49T9z+JP8ApGx7m1V7MP41T6EHDoo0k/03ES7o190P4j+cQfuhX3R/if8AEk4z0UaXyrgfudX4fxP+IyHc2ttXSpH+k44ePRpPMuGx7o1F7N+dRf0h0+6M9sV+tfQ44vRRo8q4il3OqXV9W231llt9k0dM7nxatTik8PWc344WZBxYsUY+E/03M/SF3IeH4eN5Py9UOPcpr3P1P+k44ePb0vkXNmR7n8V+t/0jF3JW9fql/SccOi3on+i5sX3Lhtt+uf0O+5FN/wD1M441Fi3pjyLmwy7kUdy6z+p33Mo2xjH+f6nHDqo0ndc26PcnR/ch0l9Rn3I0b8un0l9Tjixao0k3a9lvuVo35VPpL6nHHGuunTy77m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6" name="AutoShape 8" descr="data:image/jpeg;base64,/9j/4AAQSkZJRgABAQAAAQABAAD/2wCEAAkGBxQSEhUUExQVFRQUGBQVFBQUFBQUFBQUFRQWFhQUFBQYHCggGBolHBQUITEhJSkrLi4uFx8zODMsNygtLiwBCgoKDg0OFxAQGiwcHBwsLCwsLCwsLCwsLCwsLCwsLCwsLCwsLCwsLCwsLCwsLCwsLCwsLCwsKzcsLCwsLDcrK//AABEIALcBEwMBIgACEQEDEQH/xAAbAAACAwEBAQAAAAAAAAAAAAACAwEEBQAGB//EAEAQAAIBAgIHBAcFBwQDAQAAAAABAgMRITEEEkFRYXGRBQaBoRMiQlKxwdEUFjJTkhVik6LS4fBDwuLxM2Pycv/EABkBAQEBAQEBAAAAAAAAAAAAAAABAgQDBf/EACMRAQABBAIDAQEAAwAAAAAAAAABAgMRURITFCExQQQiMoH/2gAMAwEAAhEDEQA/ABVHYGqF0MCi7M+i+YXRp2weQ+MEUK/alNNq7fJYdTodswWyXRfU85uUR6mW+uufcQ0oRLUEjF/bUPdl0X1DXbsV7MvInfRtemvTcgS4GKu8Efcl1Qa7xL8t9V9CTft7Om5ptQYynUaPP/eBflv9X9ifvD+5/N/Yz30baixXp6aEkTOJ5un3jt/p+f8AYKXed/l+b+g77ezor031EiR5595H7i6v6AvvLL3F1Y8i3s6LmnoXIOMjzH3in7kfMj7wT9yPmPJo2vj16ekqq4hSsYT7wVPcj5gy7em/Yj5jybezxrj0qldAcDzke3qi9iPmF+36nuR8/qPKt7PGuabrjYmLZ599u1NsI+f1O/bs/cj/ADDyrezx63pbXFyjYwI9u1Pcj5hPt2fuR6seVb2njXNN5YialG+ZjLtmd/wR6smt27NL8MeWI8m3tfHuLtXQjOr6C9h0O8Uvy11Ya7w3zpdJ/wBid1uf1eq5H4qPR3kytpOi8C9V7Zi/9OS8UxU+0Yv2ZeX1HZb2vCvTz+k0LYoVR0upTT9HOUNaylqu10sUa9dxlkn5GfV0TbkeeYz6l6xE49wr6L3t0iMnCo1UUW7aytK2z1kbVLtKdWKcbpPyPHabQ1a3NL6G33Z05U5qnU/A36reyWxPgzdFU5xLNdERGYhuLRL51Enuucbro8LkHVwc3JVdZE+mjm9hjy0sGNXWcYbJNJ//AJveXkmZ5wvBal29Qi2tbLBpRl9DLlUhLGN7Nu2FsC12/o7qJ144y9uPDY1ywRQ7PmmrW4r5o5L85/46bNMQfrriF6RbgtUONJHLl0YDGqlsDWkLiDKmjlTJlcQKOlLcEtKQHo0S6ZMriErSkTLSk9gvUJ1RmTEDWlcCXpd9gvVJUQuIF9q4ELS3uO1CXEiYhP2l7iHpD3EqBKhcGIC9JdrWBekPcHKBGoFxAPTvcT9oe4NRIigekfauBz0zgS4ASgipiE/a0c68WJ9EgXRC4hZjWjwJ9JEz5xsCmMnFqKceAcbb0ZCSDdltLlOLX1FwKuk16EbxqVYwazWpUl5xi0ZOlacoK6bb2LiY9OLqScpu6vd8WetufecPOqn19Xu1acZyjKlLXSbjrWaTurrB2Y96BcUsac3lZqXLVePk2es7L0VThF8F5YHVbjlLwuVcYUtE7W0unCMFqyUVZOSu7bLu5x6COgxJPfhLl5xp4lTLnZ7vO/uxfWWC8rmYpYm52JSWq5P25O3KKS+OseP46sLFKbTuvFbHzRS0/QvRyU4L1Xmvde1ci6449SzBa0Wnk8Dwifxv57hlXC1gJU3FuLzjlucfZZKOWfUuiPY7hKYFiEA464kNEBMKwq5LYUSCYsJAwI65KIAlBKTQKQSIIkAG0colC7EhOJFwYC5AsOQqc8CpgN7EPO4DqCp6R4BcLGsmyppNaKwKlTSrO9zOr6S2WIXC3V0xIpVdMbKlSoBB3ZvAbUm27F6FrLYkirRtFXeMn5LYhlOVz0+Q859trs2Kl6myWH6k4/NHsu6dNOjjslfkmr/G54bs2raaf+XWPyPed2ZWdSPNrknh5SR0WPsOT+mPTX9CjhrZx2uF8nb2npNGpatKEdqiur9Z+cjzdGGvKMfelFeDePlc9wtHRwVfH0mcoFzRtHk1kW4QSyQ1Yo88EyqV+zoarblik3gr5LaY0aC3mzptTVhLjaK+PyMqlTPC5OZe1HqAKhxYS0dDZztggI5rxMN5d9nXElUFxCuifoQyj7PHiTHRo8Ql8ifoDKPQR49USqEeJElcPXtfkhhcpVGPHqTGjHj1Ic8wnL4IYMo9DHj1DWjx3PqdGWLCcvWXIYTKFo0Xv6kLR4ceocr3fInO+6wwZLejw3PqR9nhufUY27+BDz8C4SZA9FhufUr1NDhx6lhN+XkJqSd/AuDMqlTRY7n1KFfRo7n1NCo+Owp1H8CrEsivoy3PqZtakuPU3K/PYZukwK1lmSguI3RMG5K+CJqIOhHNb0zUSkkyd3gNpJiIotUWbmWMLeizs4s9v3bq2qR/eivhb4xR4emj0vZ2k6vo3xa81L5s3aqxLxvU5h7SdTE4xa2n4sg7+cODrl5Pu5T1q8f3VKXlZfE9mea7o0v/ACT5RXxfxR6K5xVO0cWNovEQhlHNGQvtVLDqZlWpY0dP/EZVeXrHNV9e9Megpkxz8CN+YSXxRlpO8LYLkxiWCAOBMM7EQeZFF4sCb4k6uBEtvMNrDaBNiUs2SiU/+wJW0OC9bwIjnfeMjG0r+AQEtpP0sC82gns4FEb+QDlj4DHHC4FgFyldCZZW4D1sW8VUWRRVmsEVJl2oVaqwQGbpCKFZmlXgZmkFw1CpIKjL1kSwYLEqkyWLHUQdIXrM6kzTK7TNSnO1O/uyi+qlH6GTSZpUFrU6kd8W/wBLUvkzVH151/HoIrWSlvSfkQL7OrJU4p2wVvMk6IrjDlmmcj7v0dWhD968urw8rGkI0VaqjHZFJdFYejFX16pTHaOvWEssaJtMz8IU9OeJlOWN8TR7RlizNj4nM6IHJ5Z4s5eJDz8CYIiuksBsH5iUrsYk7oIZBoGm8SJRsTSQUVRYrmG0A3e2AyPEgmKzJ1dhyjzxCikgg8rB3WQEiYPEol2uTbBHTW4lLZwLhHSQFk3bmM2rkC4YoBTp5eIqps8R6hl4iZbObKKslfYU6xoTWPAq1oZlGdpMeZk6SjY0hYGXpaQahReZCliS1icGkaX+JPehVNjtLyiyvA1Hxlfomt2N/wCSKeTdv1Jx+Zj0WaOhS1Zxe5p9Gn8jVHqqGK/9ZWZ6ydrZYZbjjU06ShUnH95vwk9ZfE43NucvKLjRQ1MnVwISCCZa0bJlctU8It8BV8KWJp87tlWC5jNJeIEfE5nvCZvEKwLzZL8SKl57R0X8BCXMao8AOcdvAJW8gL55jHyeRR0VlgEpAZb8UTFDAYpfEhsGIYDb4HZMCEg6pUTJ5hKXwBXjkMsvIDrZcjoRyzDSyfBgR2FQMVzEz+ZZl0xETxfICtNZ5lapHmWZPF2K1bbyBChpK4sytJ5vA1tIZl6V4huFCeD2grEOq+Iv/MSqOuvUXBlSBak/UfgVIPE1HxF3Rsfj0L1J4ozqLL9FBmXuI9lemUanvRh5RS+RwfYWmJUIJuzWsukmcd0YfPmZgTVzkgkybnPEOjLkh83am2LiM7Rwo8zNz4tH15ybxIjjbDaQwsrcrnM90XxCbBpO9gm7vaA1ZByYvcg5gQswnt4IHWCeIUO1Z5DVn4EJY8gmseSCOTtYKCvbmdFZZ5Ep5cyg0rY8Rmx8xOvffmMnk+YEy2kxfwA3k3uEHB5ciJ3suZ1J45vAmaKBd0uNxUo5+Y6e0CdO9/gVFeaKtaBcmsGitNlMs2uZ1Y1K2Rl1yNwzqolLYNqysDT/AM4BpKtaS4FKOZbi8fD5FTaahFqgy/QZmUWX6MgktKNZpWTdv8ucKp1WlY49ebx4Q9ymFOztbdjz4BOn6qd8b2tt5nKB6YeOU04iu35WhFcy9o9O5ld5p+tGPBHld+N2/csa+D5HN36EyVk+diHJY78Ec7oymmFF5Zg3z8BkvggOWaGQYqL+A1bOQHRQesLbyCiiBqee8m+OYtK9xlyg1LLEhvLEFnU1doB+zPaSng8doEsvElSw5lQTnxBiyZSvs2EqOK2YAHDemGpX27SaNO1rhONlszKgJQzd9q2C5xd3jsHuf4kKqJu99wQmqtt9hSqvLHYXqyyvuKVRPDoVWfWfkZ2k4LxNWqjK0mOeQahk1lixWNyxVWLEzDaIyxRWbxGywEVPxFhJOpMu0pGfBlyiwyuo4UmcMo+kQGRQpPAmJ05cuGjQVlnmea7wVb1mr5YdDfoVMV4HkO0a+tVk77X8Twuy9bUCVnbHbcFTW/aBGfE5bDyexyeeO0NvMTCXxuHrXID3hv5CpPMly+ADIrLkc2DCpcmOwB0MA1tERnh4huRUHLNBUtnkLuFCWQDdbfvCauJvh4jtcDo54jItYIXfEjW/CUXIytbnvIlPDxK8d/EKU8Hz6FZG5LHA5/LoJ1ndrgcn12ARN2s8PoVqk8Fgt/8A2E4uy5i6sVqu6x3lFCq73M3SYZ7zRqRzwZU0inZvDZvyuRqGTVi1uK0i3VVssinUZGyJiJ5j5PArTZqCTIMtUJlKLLFKQlF+5whSOB6etq94Zxdp0f5vgQu8yt+Frxueck1nrylLi3YrzlJ5K3g/mWZrhiKaJepfePFNZrLd4mXPS7u/waMmMpr/AKLEYytf1eV7M855S9IimGhHSlufkMWnLj0MmVSSzS8GRGu9z6k9tYhtQ06PHoG9Ng9r6MyaVbhLktV/M046J6ut6SjycnrdLFxUz/iZ9rj73kwvtkfe+Jk1K8dy8APtEN7M5leMNyGmRVrSXEJaZH3l1MJVo7yfSLehk4N+OlR95dQnpUfeXVGApLeupOAycHoY6St66oL03FdUedSC1eA5HF6CNZLC66oa9IVs11R5q3AlsvJOD0ir8V1G0a+OzaeWschyOD1VTSAftKd/qeXYOA5JwesVTissroU9IS9qOHE8vgQ0XkdcbenlpEfe8xUtIjZ+svGSPNTtuFyXAvI4N6WkRftLqirpNaPvLqZHo+AqdHgOS8DdJrRvnhjtRUqVFsZ0tGe59AfsMn7L6DLWCpzW8qSqXL/7Pn7vwIfZEnml4ssVQmFOEixTZL7Kkv8AUiubuHKhqK+vCT22di5STEzistLhxOHtH09dkUfyqf6I/QZ+wqH5UPBWOOPrcY0+RynYH2BQ/LXg2vgwZd3KD9hrlUqL/cccOMaOVWzKXdyislL9TfxuFPuzSntn4NfNHHE4Uz+LNdUfpD7pUr/jqL+H/SF9zKbyqT6U3/tOOHVRo7a9gl3Hh+Y/GEfkyH3DX5i8af8AyOOJ029HkXI/SZ9xv/ZD+HL5TIXcWT9un+ma+Zxxnx7enrT/AEXNhfcKW+l/OvkR9xJ/+r9dRf7TjjM/z29Ef03Nu+49T9z+JP8ApGx7m1V7MP41T6EHDoo0k/03ES7o190P4j+cQfuhX3R/if8AEk4z0UaXyrgfudX4fxP+IyHc2ttXSpH+k44ePRpPMuGx7o1F7N+dRf0h0+6M9sV+tfQ44vRRo8q4il3OqXV9W231llt9k0dM7nxatTik8PWc344WZBxYsUY+E/03M/SF3IeH4eN5Py9UOPcpr3P1P+k44ePb0vkXNmR7n8V+t/0jF3JW9fql/SccOi3on+i5sX3Lhtt+uf0O+5FN/wD1M441Fi3pjyLmwy7kUdy6z+p33Mo2xjH+f6nHDqo0ndc26PcnR/ch0l9Rn3I0b8un0l9Tjixao0k3a9lvuVo35VPpL6nHHGuunTy77m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8" name="AutoShape 10" descr="data:image/jpeg;base64,/9j/4AAQSkZJRgABAQAAAQABAAD/2wCEAAkGBxQSEhUUExQVFRQUGBQVFBQUFBQUFBQUFRQWFhQUFBQYHCggGBolHBQUITEhJSkrLi4uFx8zODMsNygtLiwBCgoKDg0OFxAQGiwcHBwsLCwsLCwsLCwsLCwsLCwsLCwsLCwsLCwsLCwsLCwsLCwsLCwsLCwsKzcsLCwsLDcrK//AABEIALcBEwMBIgACEQEDEQH/xAAbAAACAwEBAQAAAAAAAAAAAAACAwEEBQAGB//EAEAQAAIBAgIHBAcFBwQDAQAAAAABAgMRITEEEkFRYXGRBQaBoRMiQlKxwdEUFjJTkhVik6LS4fBDwuLxM2Pycv/EABkBAQEBAQEBAAAAAAAAAAAAAAABAgQDBf/EACMRAQABBAIDAQEAAwAAAAAAAAABAgMRURITFCExQQQiMoH/2gAMAwEAAhEDEQA/ABVHYGqF0MCi7M+i+YXRp2weQ+MEUK/alNNq7fJYdTodswWyXRfU85uUR6mW+uufcQ0oRLUEjF/bUPdl0X1DXbsV7MvInfRtemvTcgS4GKu8Efcl1Qa7xL8t9V9CTft7Om5ptQYynUaPP/eBflv9X9ifvD+5/N/Yz30baixXp6aEkTOJ5un3jt/p+f8AYKXed/l+b+g77ezor031EiR5595H7i6v6AvvLL3F1Y8i3s6LmnoXIOMjzH3in7kfMj7wT9yPmPJo2vj16ekqq4hSsYT7wVPcj5gy7em/Yj5jybezxrj0qldAcDzke3qi9iPmF+36nuR8/qPKt7PGuabrjYmLZ599u1NsI+f1O/bs/cj/ADDyrezx63pbXFyjYwI9u1Pcj5hPt2fuR6seVb2njXNN5YialG+ZjLtmd/wR6smt27NL8MeWI8m3tfHuLtXQjOr6C9h0O8Uvy11Ya7w3zpdJ/wBid1uf1eq5H4qPR3kytpOi8C9V7Zi/9OS8UxU+0Yv2ZeX1HZb2vCvTz+k0LYoVR0upTT9HOUNaylqu10sUa9dxlkn5GfV0TbkeeYz6l6xE49wr6L3t0iMnCo1UUW7aytK2z1kbVLtKdWKcbpPyPHabQ1a3NL6G33Z05U5qnU/A36reyWxPgzdFU5xLNdERGYhuLRL51Enuucbro8LkHVwc3JVdZE+mjm9hjy0sGNXWcYbJNJ//AJveXkmZ5wvBal29Qi2tbLBpRl9DLlUhLGN7Nu2FsC12/o7qJ144y9uPDY1ywRQ7PmmrW4r5o5L85/46bNMQfrriF6RbgtUONJHLl0YDGqlsDWkLiDKmjlTJlcQKOlLcEtKQHo0S6ZMriErSkTLSk9gvUJ1RmTEDWlcCXpd9gvVJUQuIF9q4ELS3uO1CXEiYhP2l7iHpD3EqBKhcGIC9JdrWBekPcHKBGoFxAPTvcT9oe4NRIigekfauBz0zgS4ASgipiE/a0c68WJ9EgXRC4hZjWjwJ9JEz5xsCmMnFqKceAcbb0ZCSDdltLlOLX1FwKuk16EbxqVYwazWpUl5xi0ZOlacoK6bb2LiY9OLqScpu6vd8WetufecPOqn19Xu1acZyjKlLXSbjrWaTurrB2Y96BcUsac3lZqXLVePk2es7L0VThF8F5YHVbjlLwuVcYUtE7W0unCMFqyUVZOSu7bLu5x6COgxJPfhLl5xp4lTLnZ7vO/uxfWWC8rmYpYm52JSWq5P25O3KKS+OseP46sLFKbTuvFbHzRS0/QvRyU4L1Xmvde1ci6449SzBa0Wnk8Dwifxv57hlXC1gJU3FuLzjlucfZZKOWfUuiPY7hKYFiEA464kNEBMKwq5LYUSCYsJAwI65KIAlBKTQKQSIIkAG0colC7EhOJFwYC5AsOQqc8CpgN7EPO4DqCp6R4BcLGsmyppNaKwKlTSrO9zOr6S2WIXC3V0xIpVdMbKlSoBB3ZvAbUm27F6FrLYkirRtFXeMn5LYhlOVz0+Q859trs2Kl6myWH6k4/NHsu6dNOjjslfkmr/G54bs2raaf+XWPyPed2ZWdSPNrknh5SR0WPsOT+mPTX9CjhrZx2uF8nb2npNGpatKEdqiur9Z+cjzdGGvKMfelFeDePlc9wtHRwVfH0mcoFzRtHk1kW4QSyQ1Yo88EyqV+zoarblik3gr5LaY0aC3mzptTVhLjaK+PyMqlTPC5OZe1HqAKhxYS0dDZztggI5rxMN5d9nXElUFxCuifoQyj7PHiTHRo8Ql8ifoDKPQR49USqEeJElcPXtfkhhcpVGPHqTGjHj1Ic8wnL4IYMo9DHj1DWjx3PqdGWLCcvWXIYTKFo0Xv6kLR4ceocr3fInO+6wwZLejw3PqR9nhufUY27+BDz8C4SZA9FhufUr1NDhx6lhN+XkJqSd/AuDMqlTRY7n1KFfRo7n1NCo+Owp1H8CrEsivoy3PqZtakuPU3K/PYZukwK1lmSguI3RMG5K+CJqIOhHNb0zUSkkyd3gNpJiIotUWbmWMLeizs4s9v3bq2qR/eivhb4xR4emj0vZ2k6vo3xa81L5s3aqxLxvU5h7SdTE4xa2n4sg7+cODrl5Pu5T1q8f3VKXlZfE9mea7o0v/ACT5RXxfxR6K5xVO0cWNovEQhlHNGQvtVLDqZlWpY0dP/EZVeXrHNV9e9Megpkxz8CN+YSXxRlpO8LYLkxiWCAOBMM7EQeZFF4sCb4k6uBEtvMNrDaBNiUs2SiU/+wJW0OC9bwIjnfeMjG0r+AQEtpP0sC82gns4FEb+QDlj4DHHC4FgFyldCZZW4D1sW8VUWRRVmsEVJl2oVaqwQGbpCKFZmlXgZmkFw1CpIKjL1kSwYLEqkyWLHUQdIXrM6kzTK7TNSnO1O/uyi+qlH6GTSZpUFrU6kd8W/wBLUvkzVH151/HoIrWSlvSfkQL7OrJU4p2wVvMk6IrjDlmmcj7v0dWhD968urw8rGkI0VaqjHZFJdFYejFX16pTHaOvWEssaJtMz8IU9OeJlOWN8TR7RlizNj4nM6IHJ5Z4s5eJDz8CYIiuksBsH5iUrsYk7oIZBoGm8SJRsTSQUVRYrmG0A3e2AyPEgmKzJ1dhyjzxCikgg8rB3WQEiYPEol2uTbBHTW4lLZwLhHSQFk3bmM2rkC4YoBTp5eIqps8R6hl4iZbObKKslfYU6xoTWPAq1oZlGdpMeZk6SjY0hYGXpaQahReZCliS1icGkaX+JPehVNjtLyiyvA1Hxlfomt2N/wCSKeTdv1Jx+Zj0WaOhS1Zxe5p9Gn8jVHqqGK/9ZWZ6ydrZYZbjjU06ShUnH95vwk9ZfE43NucvKLjRQ1MnVwISCCZa0bJlctU8It8BV8KWJp87tlWC5jNJeIEfE5nvCZvEKwLzZL8SKl57R0X8BCXMao8AOcdvAJW8gL55jHyeRR0VlgEpAZb8UTFDAYpfEhsGIYDb4HZMCEg6pUTJ5hKXwBXjkMsvIDrZcjoRyzDSyfBgR2FQMVzEz+ZZl0xETxfICtNZ5lapHmWZPF2K1bbyBChpK4sytJ5vA1tIZl6V4huFCeD2grEOq+Iv/MSqOuvUXBlSBak/UfgVIPE1HxF3Rsfj0L1J4ozqLL9FBmXuI9lemUanvRh5RS+RwfYWmJUIJuzWsukmcd0YfPmZgTVzkgkybnPEOjLkh83am2LiM7Rwo8zNz4tH15ybxIjjbDaQwsrcrnM90XxCbBpO9gm7vaA1ZByYvcg5gQswnt4IHWCeIUO1Z5DVn4EJY8gmseSCOTtYKCvbmdFZZ5Ep5cyg0rY8Rmx8xOvffmMnk+YEy2kxfwA3k3uEHB5ciJ3suZ1J45vAmaKBd0uNxUo5+Y6e0CdO9/gVFeaKtaBcmsGitNlMs2uZ1Y1K2Rl1yNwzqolLYNqysDT/AM4BpKtaS4FKOZbi8fD5FTaahFqgy/QZmUWX6MgktKNZpWTdv8ucKp1WlY49ebx4Q9ymFOztbdjz4BOn6qd8b2tt5nKB6YeOU04iu35WhFcy9o9O5ld5p+tGPBHld+N2/csa+D5HN36EyVk+diHJY78Ec7oymmFF5Zg3z8BkvggOWaGQYqL+A1bOQHRQesLbyCiiBqee8m+OYtK9xlyg1LLEhvLEFnU1doB+zPaSng8doEsvElSw5lQTnxBiyZSvs2EqOK2YAHDemGpX27SaNO1rhONlszKgJQzd9q2C5xd3jsHuf4kKqJu99wQmqtt9hSqvLHYXqyyvuKVRPDoVWfWfkZ2k4LxNWqjK0mOeQahk1lixWNyxVWLEzDaIyxRWbxGywEVPxFhJOpMu0pGfBlyiwyuo4UmcMo+kQGRQpPAmJ05cuGjQVlnmea7wVb1mr5YdDfoVMV4HkO0a+tVk77X8Twuy9bUCVnbHbcFTW/aBGfE5bDyexyeeO0NvMTCXxuHrXID3hv5CpPMly+ADIrLkc2DCpcmOwB0MA1tERnh4huRUHLNBUtnkLuFCWQDdbfvCauJvh4jtcDo54jItYIXfEjW/CUXIytbnvIlPDxK8d/EKU8Hz6FZG5LHA5/LoJ1ndrgcn12ARN2s8PoVqk8Fgt/8A2E4uy5i6sVqu6x3lFCq73M3SYZ7zRqRzwZU0inZvDZvyuRqGTVi1uK0i3VVssinUZGyJiJ5j5PArTZqCTIMtUJlKLLFKQlF+5whSOB6etq94Zxdp0f5vgQu8yt+Frxueck1nrylLi3YrzlJ5K3g/mWZrhiKaJepfePFNZrLd4mXPS7u/waMmMpr/AKLEYytf1eV7M855S9IimGhHSlufkMWnLj0MmVSSzS8GRGu9z6k9tYhtQ06PHoG9Ng9r6MyaVbhLktV/M046J6ut6SjycnrdLFxUz/iZ9rj73kwvtkfe+Jk1K8dy8APtEN7M5leMNyGmRVrSXEJaZH3l1MJVo7yfSLehk4N+OlR95dQnpUfeXVGApLeupOAycHoY6St66oL03FdUedSC1eA5HF6CNZLC66oa9IVs11R5q3AlsvJOD0ir8V1G0a+OzaeWschyOD1VTSAftKd/qeXYOA5JwesVTissroU9IS9qOHE8vgQ0XkdcbenlpEfe8xUtIjZ+svGSPNTtuFyXAvI4N6WkRftLqirpNaPvLqZHo+AqdHgOS8DdJrRvnhjtRUqVFsZ0tGe59AfsMn7L6DLWCpzW8qSqXL/7Pn7vwIfZEnml4ssVQmFOEixTZL7Kkv8AUiubuHKhqK+vCT22di5STEzistLhxOHtH09dkUfyqf6I/QZ+wqH5UPBWOOPrcY0+RynYH2BQ/LXg2vgwZd3KD9hrlUqL/cccOMaOVWzKXdyislL9TfxuFPuzSntn4NfNHHE4Uz+LNdUfpD7pUr/jqL+H/SF9zKbyqT6U3/tOOHVRo7a9gl3Hh+Y/GEfkyH3DX5i8af8AyOOJ029HkXI/SZ9xv/ZD+HL5TIXcWT9un+ma+Zxxnx7enrT/AEXNhfcKW+l/OvkR9xJ/+r9dRf7TjjM/z29Ef03Nu+49T9z+JP8ApGx7m1V7MP41T6EHDoo0k/03ES7o190P4j+cQfuhX3R/if8AEk4z0UaXyrgfudX4fxP+IyHc2ttXSpH+k44ePRpPMuGx7o1F7N+dRf0h0+6M9sV+tfQ44vRRo8q4il3OqXV9W231llt9k0dM7nxatTik8PWc344WZBxYsUY+E/03M/SF3IeH4eN5Py9UOPcpr3P1P+k44ePb0vkXNmR7n8V+t/0jF3JW9fql/SccOi3on+i5sX3Lhtt+uf0O+5FN/wD1M441Fi3pjyLmwy7kUdy6z+p33Mo2xjH+f6nHDqo0ndc26PcnR/ch0l9Rn3I0b8un0l9Tjixao0k3a9lvuVo35VPpL6nHHGuunTy77m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20" name="AutoShape 12" descr="data:image/jpeg;base64,/9j/4AAQSkZJRgABAQAAAQABAAD/2wCEAAkGBxQTEhUUExQVFhUXFxgbGRgYGBcYFxwYHBwXGBgYFxgaHCggGBolHBgaITEhJSkrLi4uGh8zODMsNygtLiwBCgoKDg0OGhAQGywkHyQsLCwsLCwsLCwsLCwsLCwsLCwsLCwsLCwsLCwsLCwsLCwsLCwsLCwsLCwsLCwsLCwsLP/AABEIAJ8BPgMBIgACEQEDEQH/xAAbAAADAQEBAQEAAAAAAAAAAAACAwQBBQYAB//EADwQAAEDAwIEAwcEAQMDBAMAAAEAAhEDITFBUQQSYXGBkfAFEyKhscHRBjLh8UIHI1IUYnIzgpLCFVOy/8QAGQEAAwEBAQAAAAAAAAAAAAAAAAECAwQF/8QALREAAgIABQEHBAIDAAAAAAAAAAECEQMSITFRQRNhcYGhsdGRweHwBDIiQlL/2gAMAwEAAhEDEQA/AOXTansC+a1PYFsc9HP4v46tNmwLj9voV679EcSDztkyDjQSCDHlfwXlfZzeevVdoDyjsBBjyK9N+jhy1HjcTOt4/Cz6mq2N9r8IBULC2xqOuJbbl5mkwYF3VBt8Z1MJFKoHAcwBY84EDlBlh8JPNAjAtder9uUW1aXKdBqI6Qf+1eXpSw8riY5jP7RDuXl5htYAjA+LCLAo4jgQGlpc53xRJNpBEn4TEnmiDYADEpfsxjTyipyFzQbkB3MHQSHBwnEeIkJF+VzCCCQ1rsTJkgkNsHQBI1KbVrgsJMiDBA5rNtGZgwHEaJ0Kw2cKHNfzNDjzseOa/wD28totB1n9xQ8LSgs0BFwQBzTzGNrTMWwirFxa1gI5iOYDERBDSdYt0Wt4r4GuJElwF7FwGG3xO83PgiqFdn3uYaWzzWJEjTmJJaNb7jdO90QYxe50JEAm3nfRTupuplwLoGNbSTjsR5ea+oVXj4oF4tf9oiCJxcA3GpygCxjRJg2nGSBi2wPlqgZT+INmzjnsIv2z5rC489rzaDAmN/52C+bcEQ60C+p/rlEiZgpiDp0rOkjMdMfFI0MjyW+7iDbEXtuZ6Xg+CH3TwZDehBt28hp0T3UiMlp10ki4+nKUwFhpkA3+Ws+Yup6lAOGD4XgdflCd2e02FtRE/P8AC1rI5jzNuLncC+TsCjQZzWcM5hmbfgi/3VjqkW2322O/dNdo3JgbTy7hA7MEGZiIB3CNBMCpVAB6bZmRfvCOrVJsJNjjy7SlW8tZ9boS64O83t430TA+MgkDBLZHUOm06k/UoKnEkOMgWkRm950kY0We8kC14N7mXCeYfRJeRIg3BsfAiErTA2rXxfaPBJ9+IME2M9T+Rr4+U9fEz1JEGD9hgJb2QZmM3nIMN+HQwBjqk2ikihlYuIbecjfpfY2QO4mSxpMCeUmTuRyEXi/zPW0zXhrgTeziRmBa/ko+PqAbzobSM4OdAs5TRSidCvxQDyHQ7lJHNcG8jO2Z+q5/E+1S5phxxEETubHOuVI+sSNbb40CXQFx+PBQ8RlZTncLwT6lfnqS5o/bczOLr0rfZnDOcHVqIeP8uVzmOOLgg3OTdTMHKLSV8552EqYTadoJRs9z7M/0+9mV2TSNTl1AqmQcw4GYKOv/AKN8E/FSs3xB+oXkOB9sVKTh7t8bZt613Xo/Y3tTjKphnEU5vaqeXEawReV2QxW+tGElQNf/AEQpH9vFPHdjT9CFI/8A0RqD9nGN/wDdTP2cvX06vtYYPCv7OH8KlntD2o393DUXdngf/ZbdvjL/AGXoRlg94s8PU/0k4sM5W1qJ6/GJ72Qeyv8ATPjKNSX8jm4PK4Ex0Do1he8d+oOOH7uCPXlPN9EVP9XPH/qcJWHZp+6t/wAjHap0yFhYSeiaPOO/RwH7uHqE9gf/AOSVK/8ASDP/ANVRv/tePsvZM/W1D/JlZvdo/KoZ+sOFP+bh3Y77BZ9pNbxNKh/0fkbAiqv5WudsCfJLaFP7Vd8AaMvcB4ZK5rNKOz+k/ZhPDF8fE7mId1tgRM5XU9m0eWk6oBBDY8pwnfpipyFtLQtmwyTyxJ6eGSu1X4QBhaIAM+BM5HiqQ2J4qsTQac/CCRqcEDzXH5BUh7pa4B7S4AGRaLkGHH4hPQ7hdWqwjhyIuGAx/wCIB87LzXsfiR/uMcXe7dbmdnmEiRbI16lTONaiiw6pMEtguGTeSAYDnN/yudZOeqLiA3kljiAfhMiZP7gQfVnQmcXwYB/9RkyLgmflMWm3U6WU1ekWAtzM2sRfa0A6qlQmPJYXl7xdpMgREgQ0bnODiPFODgC1xHMNCdQJyd8XUvu3EQSZ3sfmRJjFtit92Q50ANBI1kDN49YSoZUKs3cf3YuOxJ/FlgcS+bAHQ7i+e6l5uUGcGBAt3Ata3yK01mkgEayDM3FgTPXyToRY7iiBoesQc2PdZVc52roBAIBMgX2zcH5KN3Egg9Rue90dXiCA4/8AIEyDtpZJoZQ8O95JJm9wLX6Y7pJZAG94gxY/THqEFTjsBtwYk6wZvG0Im1r/ABCNLR110PRF0KhwpmebmjIjS+YHkgc2wkmBnbW9zY4RVXiPp+Y7qc1O3z9RdOwoe8jWelgIiwg7dEHwmLkbbj+dd1M6oPwNNfL+kL6+Jvm+ud0gop94QB8WJ8xnvlIdWJiwmPt06xdTe8IyAPn0mEkvh06Xkf11SbKosrV7DW0/yDpol1OIFzFxv8j2Uz6kDJ28OiQ5zra+On9KHIqih9cfuFpkaR4jWynqcSNDHbHeFMT29TlJeZ0Hrqs3Kykh1Wpbw8Y08FMam5M+En5LKwM3tZJqmb29dFBQxz7G9gNAh4MmZmFjATa0Ddbw73AmRn1ZSxjnkk2WMcebx9fJEL228B/S+5RjUG/2VITPnZnB+iDkeIHPaTJGuwR1W3IAwsa5WiSrhuPe2xcSBhwJnxC6rfa1TIqE+K4QKwVC39uNrwdPA9V04ePWkjGWHwdit7Yq/wDI22cUsfqCs3/N/wD83D7rluPNMEzqDkfkdVLVcV02nqjPKd936rrQP92p4uJ+qnf+pKpN3MP/AJMpn5lq8/Ucp3uKnNQ1E9M2olA89emNG38/6WsCo/TNMO4h73Xa2Z0sLLkjqzZnqvZj2iowckQdCchuSDefyvSVWS0jE/fK4LOA93UaQ4ObofkPkLr0FM2HdarkTJuKpgtLdCI87Lw7aPI8gSSJbcQNJzm8Y65Xu+Im/Q38j94Xkv1Bwrg7nE3cLNFtJJv08UPUlEQqFuJNIEybRzADXe/0sqGyTe0kCTvc2O1onqpm1mP5mlhDXBzebZ2ki3eF8eN5Q5ptAscXkCx07fhICjiOLdDQAAetyRMSToUL6pMO0ME7DEDe+5hA2sHguaWF0xAgWG431kZX1KvcEtc3mJNhMeYQMCpUIIDtpvcx+UyYh1piAeuZg/8AbCbU4mZDmEBxb8RAMSJJ7oH8WDMtbpYxaNu6VhQipUBa0yJuIEg2JuR2+i1sTNh8Jg59WOqN/ExeANJtr8+iw1g0ua7lbYRggznl3xKLCj5rTItGRte2fB07XR8pEyMRra8yO6n/AOrvJNhrGnWMadljarS2ebJNhM/ja6LGOHESLxrHyQu4jbII/wDjYX8VBUrgxBiDgyY9XRe+mSOW/wBv5UthRS+pqManaOmskIzTcfvGL3UQeB/xN8Ym5t81g4uNYPy0/lS5MqiphM4Bg7xM4vCTW/dOk/XdIdxTTcOvqCcBC3i2jJG2RbwWbkUkGal4G/gkPebQPt5bJ1JzcCIPS89UxwtBiPks3IrKSG82PX1goHC1gT62VNYERf6BL5TnAghKx0R1WkwRJtqkNafyrXsJxAiEutw/I0kmOY27J2FCBkQZCpr1cW0ulcHR8kDrnoluwH02iNbeS2kdxKBr9ro+2Pv9lSJNdk5uhe6DGYXzjbtnusawEG/ruqQBz5bSJz88IA+Vmt9LTqsI12MRrN/MIEa52NNoMEHUoKwnod8Dx/4nrjss5Tca+KEHafL7LSE3ETimR12xY2KleV1SwOEHS/UbwfK2OxuoK3CvBs0uG4BPmND6uts+bYijvE8snS5XR/SrS1odElx2mfBcjjn/AAkbmF6H2MORtOx8JFx1WUepTPY8LS+GD+4GT3J/EK5rd+qh9lxyje3nqrXnvfy6LZbEMCqDN8fdI4im0sMiRfyR1zHdJrP+A3In7pTWgRIH8PTx67lKbwdNzpLQYERpeb56qki1/qtDR/j4lZ0USP8AZ1M/4ARpb1qnN4NhEFttvkT80ciYyYUh4suPKBr4R1TphaAd7Np80mXC8DT1CB/sumTrHfTxVDquBk62hJc8Y36p0+RWgT7PpNyD4lK//HUMRi+U2q4EAEBKa4C+nq6KfI7GDgaMQG219aJDvZ9EGb+Bt5KoOAPRJNOTcjtv5Ka7x2JfwVG3wzrJKz3FGI5RCJ/MBaPL6Kd/MRYjyull7ws+fwlCcX7qXiODom4kDYYVJ4Z3qVjuHGszOihrvKTObU4SjsfXglHg6O7vXguq7gx6lJdwg1nzso05KEUadMCLnuhqUqdpTv8ApQBr4ErRw4zfzKloaYv3TIwT80uqxts9FSXACJQNO8JUOxBDZ7rXuBylcTwrjcG2ykdSd0RkTDNR0YBELm06UG9jdFQrlpuq6lPmEg3SrKF2RsLR610lHIiPE+tklzYyLfdfUr3nRWSEb/yvgIjGq+Y7Te34TImcfZOxCnG0a+rIXnPrzWut63QmcE5032TA+5XfUW+yHGZsLHTx81tVmufthDPrY9NrIAEPIzcXHXzTG1i0giceMGNiNkLpAwBNrROhlJDATfHfVNPgVFTm81RjSYuTuvbcATyBsjlbaLaxJj/LVeN9nN5q56W+5Xs+Dphx+EEBxPxG8XxbC1hsS9z0nCxYbYtA8E92BF7/AC3QMZAA9d0fNafD+1skQxdWPNTVXgCPXT6Kqob+C5vFi5+XQ28kpbCW4l5uCTM6efmtrPwACLZtA8F84xd2QcaeC2AfI+fRQiiOpUO+QPP8JTGzMQCe6dVBnJuYG0onsDe031PXwVWIRSsYGdTnyRe6/wCJHbK+ZUA1JHXPj0Whl/UpDMA5heLY9d0qrRsIN/odU4MMzI+6xhj4fJKxkr2G8BKbRdIk32VrmwScbhJc4ExeUWKgw1EbWhfNZA7FTcXxxaYFJz52iPEk2UFj+iEtKZQe4iSOU7fyk8QSoGA9gzN0iqQLgLXHoSkudG/rbZQ4jsWKxOPohcSdQjabI20ZuJRohkNTh+a4N1lLheUyT4K93Di5MBLACVhQtuoQVOHTHvC+94HDN+yWozn1KcX81rKwB2VXu5lRVGA4TqxFVamHCbYXPjl8Pnum8HxBB5SU/ieFDhODqp2dMrcjd0/r+Vod6+yGo0AwMQt3tvj69lRIZaNfXRJczX1HRFTJGfWgHyRtaLd/5TEKxO0oXM1nTH4RPE+OJzugJxEoAWWWnWb9Jx9EDmzb7J9Vsm2fFTueWpgdb9N05e9+0n5r2nsZvM5zwI8xGhHX+l532Lw/JwvNq9x8ALfWV6D2M5zHQLzkEktwTndbrgjqehp4WMz2/lDF+3lKP3QnJ69wtEQzKmqkrscQTYT0nSFY9uUnjT8FkSEjkVHfEDkmPz9UTH3FouUjhiBJeNY73Kpp0/iNgLY7bKRi+Ida4x5oKhsB8umcon05dfHfP4ASuIZP5yPNAwnNBt0JO/miInSNMpcRGbI3E2AxM9kACBvbC+qxbfHrqjqUs9IzlLzmB10nokM17IucR59UAa0xaIn1KOYwZ0/KFzdQkAupTJFoS2N5TKbz9vqiq1Qb3vZAxIrkmN90l74/cZK1w9RKXU4eSDeLdkqQxI4sSUFTimkbdkZ4cTYz8kX/AER0kKWkNEQ4loIkQFc3iWkfCpeJ4Zps658/6U3uiCRJjTss3FMdnW5xeZUv/TgmykfVI/yI8ULaxi2EsrQ7KHUBP2CH/pjzSMdUj3L5lrrHX+Fe0wN0MBLaJ3HkpK9MgrqgxlQ8QDJ+HsdIST1G0QwJum0a14SqwQTsLqmrJTodx3Bz8TcjI/CTTNosCNem0Kvhq+krOI4ebjbCzt7F11JAJ6X2nw+qBzdBf+e62TO1so3NNraR/KokVzSOk+Xhul1LGJn+VQ5vaekaeGdUipbSRvHq+ExC2VYsLabpTrphZr68tdPNKLZ19evqmB7L2fUf7ukxufl+6b9F6fhvZ3JABi/xNMfuN7RovNcIyHtExAXqOckNJB5sg4t2H3W/UjoWDERBHzCZTtjv19ZSQ7Xfz6/dNbVtr/P2WhBriFPxf7LJriY8fXdL4wjlgkY8EmCOG+t8JnOJ8pg9lZy/CLYHrsoKtM8wEkzp8lYx55r7R/aTGhb22+LN7Tolz1ttP3TuKMDXS8W8VI4HbS41KxnJ5qtIBgdaPlhAK0jEIaI01+qbEgjSek791WG7jb/eAPn1JF8j57r6qLWAAEbnyQUKREicYBtHVFSeRO/rCsZlMwMf1v3W83jshYLOnBNvDT1CWLzskMMdovCB/cx/SKo8zJGY9fJBIvp1OvTKAFiDsJ9eSK8Y7reXWN0t4IuB2zb8pMYIaNvui9/kFHM301OFPz3EfNS0MTxV/wAqKpUcAbyF03GcxHzSqnCtOvkpYziuOs+a1sk2v4KutQaDYmNjon0Gt6eCLCgKDABeSUY4pswl8Q/pJ7RZSub6KmrA6D+KbrfaUitxV7JDxET5pBdO8/JJQV2PME4F3opD6DhFh4K+nVbF5nZGwNJQ5UFHPpjzyquHqqirRGRY/dTPpmZwpbUiloBx9GRIUjK+YGl48BJXRp19L/ZT8Twt+ZudlKfI6JhGc4n+UFUDdLqOIvjohD98norogY5uHEtDRFtfWEl7yWw2BBzEnGuxT2uGYWGjza2yhMD2HATzl0TeF6MUOTMmOvjeVwOCqXcWAgF1r4XfZX5wC4yZzECdAV0RMyikdjme6OlhynpWEDA8x08E+4t3nstVsQxn4soalKRcm0zvcqw5G339SpnuIEbyO6mQI5rnkgjEGwJ0vqvmPkAgEaet8IGscHG2QNjCsc3WcxEYUlCa77Y0/m659OqXWY1syfiOD0jW0Loe0ZDHwbwbz60UXDWaLiCB59uqxxLnPJdKrZ1YSjDCeK1bule3NvnuAFF9/wDcuBtZHQBPMHCC0iY+XyTGU8GTBGkfJJovPO+BkA746pOHZyi03q6dtvo+S1idtCaklaVqkl1SrRLowjUkkuOTHTbTP8p9fg3AAiIzeNcWW1nDOSNALDpda4h0SIExkzNrre+TjomgxoPysvedxj168E2pTLbafbTuh5CDBt8xdYzxGnp3eroBNaIuY9fNCWOIkEHbfb+UcEOPwz2IxtcomUobcTBm18zZOOI3Jquf3zN54UYwTT106rqtdN1WxO104zt9rI2vnRaaVzOBje/1W1BiBn1jwWhiKqgm19rYj1dTVAZJA3iOn2VQZGcCdV9VpgiRbyWbxEnQE1OoY+IQdsrXkcpF/nZNfTtfGJxqlcRT+GwvqhlE9LhvL1hYGxm3axRMbjPzRVqQg3JCljEQew+qxwa60R2TKlMGM4wlOpkG34KVgS12bEnul1aDokA/dXMtcla1puc53USm06Rth4UZRbk/VfXv8jlUiRm/yVDaxOAidSzJAPj4rGNgwBbr6utWYBUKhnP2VVRoc3PmpnUhMhttcjxG4Xzozos5R4KTJocHSFRRrTebbLHOBHTxlIggzf19UNWNOj7jeF1H2UFQHGcY7Y+a7LXz2UfH0+USBf1hKL6A11I/eGNLZ9eCwVIuLoSPM9ZsidTBO3b+VRJ73gHBrAHgYlsZN9V0OFJAgWAk5v2IISKdHlHJAlwETFxqJ0K6fD0Wn4sTfcyRgroiqIkzaLYg5smzMQSPWLoQItsUcXB2WpmFN+kfypCP8SZzfWyqdlL4m/z8rKZDRzW3JjGN18HAjIse1hdB7iCYJ2nvkxute5rQQRc2jX+f5UobDqvaGxMg6DXa+yi4V/IeR2Wm3UaXVLaloLb9VJxIMhw/cPEG8Qe6yxU01OO69V1+Tp/jyi08KT0ls+Gtn4dH9eg4PBOhabQLX8NtVOxv+6YMiL75wJ6p3DPaSH82Rg6E5A6pTCRVxHwi3rKnEkpZGuV7MvAg4PEjJU1F+6LSYy0wbDwSqjtf66gJRL3OnoSLR/WEYa50AiNxKnEeZ0+a+7f02OQCk8ej9RomFpnyv85M/REKABtgZ76/JfPfk7myhVHba2/JL5GC8De5RTjGLwPLuk1OgkAeK17ZEkWkWE/bCUY1ptsn5K37gfVRtPhdfRIx3WuabZHkvnNI0/mN9wojFvp6euy287A2s2M2SGsN++5+hWuBizgd5+yXVkX5vXdWo3/j3vjpp7gY6pbxsPui954O2/KS794k4/CFlO4Jz2gRk91OVNX3Xz4L5GNYSTGAMxa+v9JTWwDFpt4/bCNzwQ4g6JJktEHU/j8qcnSuF92NBPLjBbAgQXEXPQIOYh4aTIdAvOu2y3iNgcW+knzQl/8AuE5DQb/+I/KjKktOG/gAaLIcTIPKD54H1WVKvwXcTLjHh/aykZYSNSBv1v8AJFWbAaNhve5n8LRq5+fsvkZDUZAjf1aEsNIzB7mFY2nNj9Eg04Mfu2XTYgad5OngfBE5tkLmOi49eC0mO0bpDF8kWjxwgedPnCdyyDZLJi5kJMYsshFZwgr5wnRBUsY0SaGmQ8bQIPc29aL6mZJlot1hdFzZEfPVcutw3xQ4+N0kxNH6vw/Ahr5nmJFp06BOfzCTAk7YTWNgDWF9yDXwK7EuDJsnBOdUb3eUoaX1/lBP1VohjKta4HqEuu+QLR+NkPEOuT67+STx1SGSNvQUyQ0I96CXGdoHjf7rXCW47ExK51M5bNw4Z+yvZTkAgxeN/WikoENmNNN+6mr0yCJdI1Exra/8p4cGnM9L+KziGN1k/jPmmhEL2lhmCAczcjTmjdGxxDyZn4bHoSbx9lRToEEviWuGZ2OoPQqP3ESRcRYdsjtlcksOSmsv9bvw/DPQhjQlhyz/ANsteK03716rwK6d2dcetkbnAakmP7EoadZpaRrtGmh7qOo/lPwjmlsyTHymPNaywm3p++qOAto8R8Ji87eOZyge4SAMidLee6Xw9NroM3jAmAPvql1CA4hwkicReIv4KVgvLV923P73AONS3xZ89cr41XcsDW8694SX/D3F4N4x4eSTw9e0wDbWROpPyVdl36/vT8gWMqunGmV9XdrOufWimNomwid89YQe5sS8yLx9zZTHBppt+/3bGU1RMcpBxK+NKZBg9s/NS0aZP7XQNLfFn8xrqmsf8XKb9bCN8eCXZO7v53vn7AEKInm1I738EekY20U/FVw0m50tsDkWRuOgt6/tRLBb0T9Pp1HRlUEC1pN0kNdLf+IDZMiNyjfTMZ9H6qV9K5Nj2tt+EPDbW+vh+QHUmy4O3PhuipsMO5hE/fKxojI7QhDrxEeKmUNfp6FUH7r4QGjU/i6HiBJJER+LLakJRMQUowad3z6jo2kyBj19kDm3RF3jsk1ah0/laIDRAsT5rABOM+a+LtSLoHmUwB7T4oHglFTcD381nL1+SAJmEG4IKJxlOZTAmIBPRLYyMJWDETB2Wmq02MesoqzUDxaCk0N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3024" name="Picture 16" descr="http://s.babyonline.pl/i/pieczenie-ciasto-dziecko-mama-piekarnik-ARTICLE_MAIN-47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256" y="3617640"/>
            <a:ext cx="669674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/>
          <a:lstStyle/>
          <a:p>
            <a:pPr algn="ctr"/>
            <a:r>
              <a:rPr lang="pl-PL" dirty="0" smtClean="0">
                <a:sym typeface="Wingdings" pitchFamily="2" charset="2"/>
              </a:rPr>
              <a:t>   </a:t>
            </a:r>
            <a:r>
              <a:rPr lang="pl-PL" dirty="0" err="1" smtClean="0"/>
              <a:t>Yummy</a:t>
            </a:r>
            <a:r>
              <a:rPr lang="pl-PL" dirty="0" smtClean="0"/>
              <a:t> 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4034" name="Picture 2" descr="https://encrypted-tbn0.gstatic.com/images?q=tbn:ANd9GcRC1t28KytgJ_PgnOKj229OgmpBoneuvXW21f65hJfTK0K226bf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5572">
            <a:off x="4514643" y="3372359"/>
            <a:ext cx="4635890" cy="3384376"/>
          </a:xfrm>
          <a:prstGeom prst="rect">
            <a:avLst/>
          </a:prstGeom>
          <a:noFill/>
        </p:spPr>
      </p:pic>
      <p:pic>
        <p:nvPicPr>
          <p:cNvPr id="44036" name="Picture 4" descr="http://4.bp.blogspot.com/-5L3qaJIKAvA/UQdsVh-HmmI/AAAAAAAAANU/jMDQhxGsE2M/s1600/Ciasto_marchewkowe_4+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7843">
            <a:off x="-260461" y="908862"/>
            <a:ext cx="4860032" cy="365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173</Words>
  <Application>Microsoft Office PowerPoint</Application>
  <PresentationFormat>Pokaz na ekranie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Carrot cake</vt:lpstr>
      <vt:lpstr>Ingredients:</vt:lpstr>
      <vt:lpstr>And…</vt:lpstr>
      <vt:lpstr>Cake Preparation :</vt:lpstr>
      <vt:lpstr>To be continued…</vt:lpstr>
      <vt:lpstr>Slajd 6</vt:lpstr>
      <vt:lpstr>   Yummy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Carrot cake</dc:title>
  <dc:creator>Paweł i Agnieszka</dc:creator>
  <cp:lastModifiedBy>Paweł i Agnieszka</cp:lastModifiedBy>
  <cp:revision>9</cp:revision>
  <dcterms:created xsi:type="dcterms:W3CDTF">2015-11-26T17:34:27Z</dcterms:created>
  <dcterms:modified xsi:type="dcterms:W3CDTF">2015-11-26T19:00:08Z</dcterms:modified>
</cp:coreProperties>
</file>