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2" r:id="rId4"/>
    <p:sldId id="258" r:id="rId5"/>
    <p:sldId id="257" r:id="rId6"/>
    <p:sldId id="259" r:id="rId7"/>
    <p:sldId id="261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9785" autoAdjust="0"/>
  </p:normalViewPr>
  <p:slideViewPr>
    <p:cSldViewPr>
      <p:cViewPr varScale="1">
        <p:scale>
          <a:sx n="69" d="100"/>
          <a:sy n="69" d="100"/>
        </p:scale>
        <p:origin x="-9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027F822-6DEA-40C6-832D-6529552E84BD}" type="datetimeFigureOut">
              <a:rPr lang="pl-PL"/>
              <a:pPr>
                <a:defRPr/>
              </a:pPr>
              <a:t>2015-12-14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1AF03A-C7D5-47B9-9B0D-5953B419F9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22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8BEFA7-02A8-41CE-9DA6-184D1CB97435}" type="slidenum">
              <a:rPr lang="pl-PL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2C9E-AEB8-492D-B014-A76727EFA9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B633F-8A23-40CA-8A5C-67C6AD34B3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6261-6E4E-44F8-B590-B74A7B1B28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33A9-F871-4E97-8F84-77771CFBB6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D2E33-89C3-468B-91D4-345956092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F2C4C-90D6-4AD7-99EB-6F567E9360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09EA-7292-4DC4-A1BB-CF513D49EF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633E-A0EA-4CB2-9F53-C3BB607371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8652A-BCFD-45A4-889C-4F9E2451CA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EE7BC-F871-45B5-8650-D87B0EF45E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0EAFC-B0F7-4F2B-B043-F556DA2FF3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00FF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F2EDCF-4F11-418D-AA01-60EB0A2D7F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 </a:t>
            </a:r>
          </a:p>
        </p:txBody>
      </p:sp>
      <p:pic>
        <p:nvPicPr>
          <p:cNvPr id="2051" name="Picture 5" descr="http://supergify.pl/images/stories/aaaaaaaaaaaaaa/boze_narodzenie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000240"/>
            <a:ext cx="175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http://polskie-koledy-zwyczaje-bozonarodzeniowee.blog.onet.pl/wp-content/blogs.dir/1359969/files/blog_rz_4946297_7659966_tr_6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143116"/>
            <a:ext cx="57150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608272" y="428604"/>
            <a:ext cx="747512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Christmas</a:t>
            </a: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Time</a:t>
            </a:r>
          </a:p>
          <a:p>
            <a:pPr>
              <a:defRPr/>
            </a:pP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pl-PL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</a:t>
            </a: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Poland </a:t>
            </a:r>
            <a:r>
              <a:rPr lang="pl-PL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</a:t>
            </a: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pl-PL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very</a:t>
            </a: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pl-PL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special</a:t>
            </a:r>
            <a:endParaRPr lang="pl-PL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1143000"/>
          </a:xfrm>
        </p:spPr>
        <p:txBody>
          <a:bodyPr/>
          <a:lstStyle/>
          <a:p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Xmas</a:t>
            </a:r>
            <a:r>
              <a:rPr lang="pl-PL" dirty="0" smtClean="0"/>
              <a:t> </a:t>
            </a:r>
            <a:r>
              <a:rPr lang="pl-PL" dirty="0" err="1" smtClean="0"/>
              <a:t>Tradition</a:t>
            </a:r>
            <a:endParaRPr lang="pl-PL" dirty="0" smtClean="0"/>
          </a:p>
        </p:txBody>
      </p:sp>
      <p:pic>
        <p:nvPicPr>
          <p:cNvPr id="3" name="Obraz 2" descr="opłat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7400" y="1285860"/>
            <a:ext cx="4546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3" descr="pierwsza gwiazdk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464343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pole tekstowe 4"/>
          <p:cNvSpPr txBox="1">
            <a:spLocks noChangeArrowheads="1"/>
          </p:cNvSpPr>
          <p:nvPr/>
        </p:nvSpPr>
        <p:spPr bwMode="auto">
          <a:xfrm>
            <a:off x="4929190" y="5411788"/>
            <a:ext cx="3929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share</a:t>
            </a:r>
            <a:r>
              <a:rPr lang="pl-PL" sz="2400" dirty="0" smtClean="0"/>
              <a:t> </a:t>
            </a:r>
            <a:r>
              <a:rPr lang="pl-PL" sz="2400" dirty="0" err="1"/>
              <a:t>the</a:t>
            </a:r>
            <a:r>
              <a:rPr lang="pl-PL" sz="2400" dirty="0"/>
              <a:t> </a:t>
            </a:r>
            <a:r>
              <a:rPr lang="pl-PL" sz="2400" dirty="0" err="1"/>
              <a:t>Christmas</a:t>
            </a:r>
            <a:r>
              <a:rPr lang="pl-PL" sz="2400" dirty="0"/>
              <a:t> </a:t>
            </a:r>
            <a:r>
              <a:rPr lang="pl-PL" sz="2400" dirty="0" smtClean="0"/>
              <a:t>wafel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family</a:t>
            </a:r>
            <a:r>
              <a:rPr lang="pl-PL" sz="2400" dirty="0" smtClean="0"/>
              <a:t> and </a:t>
            </a:r>
            <a:r>
              <a:rPr lang="pl-PL" sz="2400" dirty="0" err="1" smtClean="0"/>
              <a:t>wish</a:t>
            </a:r>
            <a:r>
              <a:rPr lang="pl-PL" sz="2400" dirty="0" smtClean="0"/>
              <a:t> health and </a:t>
            </a:r>
            <a:r>
              <a:rPr lang="pl-PL" sz="2400" dirty="0" err="1" smtClean="0"/>
              <a:t>luck</a:t>
            </a:r>
            <a:endParaRPr lang="pl-PL" sz="2400" dirty="0"/>
          </a:p>
        </p:txBody>
      </p:sp>
      <p:sp>
        <p:nvSpPr>
          <p:cNvPr id="9222" name="pole tekstowe 5"/>
          <p:cNvSpPr txBox="1">
            <a:spLocks noChangeArrowheads="1"/>
          </p:cNvSpPr>
          <p:nvPr/>
        </p:nvSpPr>
        <p:spPr bwMode="auto">
          <a:xfrm>
            <a:off x="285720" y="5411788"/>
            <a:ext cx="4143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dirty="0" err="1"/>
              <a:t>Look</a:t>
            </a:r>
            <a:r>
              <a:rPr lang="pl-PL" sz="2800" dirty="0"/>
              <a:t> out </a:t>
            </a:r>
            <a:r>
              <a:rPr lang="pl-PL" sz="2800" dirty="0" err="1"/>
              <a:t>the</a:t>
            </a:r>
            <a:r>
              <a:rPr lang="pl-PL" sz="2800" dirty="0"/>
              <a:t> first star on </a:t>
            </a:r>
            <a:r>
              <a:rPr lang="pl-PL" sz="2800" dirty="0" err="1"/>
              <a:t>the</a:t>
            </a:r>
            <a:r>
              <a:rPr lang="pl-PL" sz="2800" dirty="0"/>
              <a:t> </a:t>
            </a:r>
            <a:r>
              <a:rPr lang="pl-PL" sz="2800" dirty="0" err="1" smtClean="0"/>
              <a:t>sky</a:t>
            </a:r>
            <a:r>
              <a:rPr lang="pl-PL" sz="2800" dirty="0" smtClean="0"/>
              <a:t> and </a:t>
            </a:r>
            <a:r>
              <a:rPr lang="pl-PL" sz="2800" dirty="0" err="1" smtClean="0"/>
              <a:t>when</a:t>
            </a:r>
            <a:r>
              <a:rPr lang="pl-PL" sz="2800" dirty="0" smtClean="0"/>
              <a:t> </a:t>
            </a:r>
            <a:r>
              <a:rPr lang="pl-PL" sz="2800" dirty="0" err="1" smtClean="0"/>
              <a:t>it</a:t>
            </a:r>
            <a:r>
              <a:rPr lang="pl-PL" sz="2800" dirty="0" smtClean="0"/>
              <a:t> </a:t>
            </a:r>
            <a:r>
              <a:rPr lang="pl-PL" sz="2800" dirty="0" err="1" smtClean="0"/>
              <a:t>appears</a:t>
            </a:r>
            <a:r>
              <a:rPr lang="pl-PL" sz="2800" dirty="0" smtClean="0"/>
              <a:t> we start </a:t>
            </a:r>
            <a:r>
              <a:rPr lang="pl-PL" sz="2800" dirty="0" err="1" smtClean="0"/>
              <a:t>Xmas</a:t>
            </a:r>
            <a:r>
              <a:rPr lang="pl-PL" sz="2800" dirty="0" smtClean="0"/>
              <a:t> </a:t>
            </a:r>
            <a:r>
              <a:rPr lang="pl-PL" sz="2800" dirty="0" err="1" smtClean="0"/>
              <a:t>supper</a:t>
            </a:r>
            <a:r>
              <a:rPr lang="pl-PL" sz="2800" dirty="0" smtClean="0"/>
              <a:t> </a:t>
            </a:r>
            <a:endParaRPr lang="pl-PL" sz="2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txBody>
          <a:bodyPr/>
          <a:lstStyle/>
          <a:p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Xmas</a:t>
            </a:r>
            <a:r>
              <a:rPr lang="pl-PL" dirty="0" smtClean="0"/>
              <a:t> </a:t>
            </a:r>
            <a:r>
              <a:rPr lang="pl-PL" dirty="0" err="1" smtClean="0"/>
              <a:t>Tradition</a:t>
            </a:r>
            <a:endParaRPr lang="pl-PL" dirty="0" smtClean="0"/>
          </a:p>
        </p:txBody>
      </p:sp>
      <p:pic>
        <p:nvPicPr>
          <p:cNvPr id="3" name="Obraz 2" descr="sianko pod obrus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75"/>
            <a:ext cx="4500563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szopka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285875"/>
            <a:ext cx="4643437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pole tekstowe 5"/>
          <p:cNvSpPr txBox="1">
            <a:spLocks noChangeArrowheads="1"/>
          </p:cNvSpPr>
          <p:nvPr/>
        </p:nvSpPr>
        <p:spPr bwMode="auto">
          <a:xfrm>
            <a:off x="285720" y="5103674"/>
            <a:ext cx="421481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 dirty="0" smtClean="0"/>
              <a:t>We </a:t>
            </a:r>
            <a:r>
              <a:rPr lang="pl-PL" sz="3600" dirty="0" err="1" smtClean="0"/>
              <a:t>put</a:t>
            </a:r>
            <a:r>
              <a:rPr lang="pl-PL" sz="3600" dirty="0" smtClean="0"/>
              <a:t> </a:t>
            </a:r>
            <a:r>
              <a:rPr lang="pl-PL" sz="3600" dirty="0" err="1" smtClean="0"/>
              <a:t>some</a:t>
            </a:r>
            <a:r>
              <a:rPr lang="pl-PL" sz="3600" dirty="0" smtClean="0"/>
              <a:t> </a:t>
            </a:r>
            <a:r>
              <a:rPr lang="pl-PL" sz="3600" dirty="0" err="1" smtClean="0"/>
              <a:t>hay</a:t>
            </a:r>
            <a:r>
              <a:rPr lang="pl-PL" sz="3600" dirty="0" smtClean="0"/>
              <a:t> </a:t>
            </a:r>
            <a:r>
              <a:rPr lang="pl-PL" sz="3600" dirty="0"/>
              <a:t>under </a:t>
            </a:r>
            <a:r>
              <a:rPr lang="pl-PL" sz="3600" dirty="0" err="1" smtClean="0"/>
              <a:t>Xmas</a:t>
            </a:r>
            <a:r>
              <a:rPr lang="pl-PL" sz="3600" dirty="0" smtClean="0"/>
              <a:t> </a:t>
            </a:r>
            <a:r>
              <a:rPr lang="pl-PL" sz="3600" dirty="0" err="1" smtClean="0"/>
              <a:t>tablecloth</a:t>
            </a:r>
            <a:endParaRPr lang="pl-PL" sz="3600" dirty="0"/>
          </a:p>
        </p:txBody>
      </p:sp>
      <p:sp>
        <p:nvSpPr>
          <p:cNvPr id="8198" name="pole tekstowe 6"/>
          <p:cNvSpPr txBox="1">
            <a:spLocks noChangeArrowheads="1"/>
          </p:cNvSpPr>
          <p:nvPr/>
        </p:nvSpPr>
        <p:spPr bwMode="auto">
          <a:xfrm>
            <a:off x="4786314" y="5143512"/>
            <a:ext cx="40719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dirty="0" smtClean="0"/>
              <a:t>We make </a:t>
            </a:r>
            <a:r>
              <a:rPr lang="pl-PL" sz="2800" dirty="0" err="1" smtClean="0"/>
              <a:t>beautiful</a:t>
            </a:r>
            <a:r>
              <a:rPr lang="pl-PL" sz="2800" dirty="0" smtClean="0"/>
              <a:t> </a:t>
            </a:r>
            <a:r>
              <a:rPr lang="pl-PL" sz="2800" dirty="0" err="1" smtClean="0"/>
              <a:t>Christmas</a:t>
            </a:r>
            <a:r>
              <a:rPr lang="pl-PL" sz="2800" dirty="0" smtClean="0"/>
              <a:t> </a:t>
            </a:r>
            <a:r>
              <a:rPr lang="pl-PL" sz="2800" dirty="0" err="1" smtClean="0"/>
              <a:t>crib</a:t>
            </a:r>
            <a:r>
              <a:rPr lang="pl-PL" sz="2800" dirty="0" smtClean="0"/>
              <a:t> </a:t>
            </a:r>
            <a:r>
              <a:rPr lang="pl-PL" sz="2800" dirty="0" err="1" smtClean="0"/>
              <a:t>at</a:t>
            </a:r>
            <a:r>
              <a:rPr lang="pl-PL" sz="2800" dirty="0" smtClean="0"/>
              <a:t> </a:t>
            </a:r>
            <a:r>
              <a:rPr lang="pl-PL" sz="2800" dirty="0" err="1" smtClean="0"/>
              <a:t>home</a:t>
            </a:r>
            <a:r>
              <a:rPr lang="pl-PL" sz="2800" dirty="0" smtClean="0"/>
              <a:t> and </a:t>
            </a:r>
            <a:r>
              <a:rPr lang="pl-PL" sz="2800" dirty="0" err="1" smtClean="0"/>
              <a:t>at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church</a:t>
            </a:r>
            <a:endParaRPr lang="pl-PL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642918"/>
            <a:ext cx="7772400" cy="1143000"/>
          </a:xfrm>
        </p:spPr>
        <p:txBody>
          <a:bodyPr/>
          <a:lstStyle/>
          <a:p>
            <a:pPr eaLnBrk="1" hangingPunct="1"/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Xmas</a:t>
            </a:r>
            <a:r>
              <a:rPr lang="pl-PL" dirty="0" smtClean="0"/>
              <a:t> </a:t>
            </a:r>
            <a:r>
              <a:rPr lang="pl-PL" dirty="0" err="1" smtClean="0"/>
              <a:t>Tradition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sz="2800" dirty="0" err="1" smtClean="0"/>
              <a:t>the</a:t>
            </a:r>
            <a:r>
              <a:rPr lang="pl-PL" sz="2800" dirty="0" smtClean="0"/>
              <a:t> most </a:t>
            </a:r>
            <a:r>
              <a:rPr lang="pl-PL" sz="2800" dirty="0" err="1" smtClean="0"/>
              <a:t>important</a:t>
            </a:r>
            <a:r>
              <a:rPr lang="pl-PL" sz="2800" dirty="0" smtClean="0"/>
              <a:t> </a:t>
            </a:r>
            <a:r>
              <a:rPr lang="pl-PL" sz="2800" dirty="0" err="1" smtClean="0"/>
              <a:t>day</a:t>
            </a:r>
            <a:r>
              <a:rPr lang="pl-PL" sz="2800" dirty="0" smtClean="0"/>
              <a:t> of </a:t>
            </a:r>
            <a:r>
              <a:rPr lang="pl-PL" sz="2800" dirty="0" err="1" smtClean="0"/>
              <a:t>Xmas</a:t>
            </a:r>
            <a:r>
              <a:rPr lang="pl-PL" sz="2800" dirty="0" smtClean="0"/>
              <a:t> time </a:t>
            </a:r>
            <a:r>
              <a:rPr lang="pl-PL" sz="2800" dirty="0" err="1" smtClean="0"/>
              <a:t>is</a:t>
            </a:r>
            <a:r>
              <a:rPr lang="pl-PL" sz="2800" dirty="0" smtClean="0"/>
              <a:t> 24 </a:t>
            </a:r>
            <a:r>
              <a:rPr lang="pl-PL" sz="2800" dirty="0" err="1" smtClean="0"/>
              <a:t>December</a:t>
            </a:r>
            <a:r>
              <a:rPr lang="pl-PL" sz="2800" dirty="0" smtClean="0"/>
              <a:t>. We </a:t>
            </a:r>
            <a:r>
              <a:rPr lang="pl-PL" sz="2800" dirty="0" err="1" smtClean="0"/>
              <a:t>meet</a:t>
            </a:r>
            <a:r>
              <a:rPr lang="pl-PL" sz="2800" dirty="0" smtClean="0"/>
              <a:t> </a:t>
            </a:r>
            <a:r>
              <a:rPr lang="pl-PL" sz="2800" dirty="0" err="1" smtClean="0"/>
              <a:t>all</a:t>
            </a:r>
            <a:r>
              <a:rPr lang="pl-PL" sz="2800" dirty="0" smtClean="0"/>
              <a:t> </a:t>
            </a:r>
            <a:r>
              <a:rPr lang="pl-PL" sz="2800" dirty="0" err="1" smtClean="0"/>
              <a:t>family</a:t>
            </a:r>
            <a:r>
              <a:rPr lang="pl-PL" sz="2800" dirty="0" smtClean="0"/>
              <a:t> </a:t>
            </a:r>
            <a:r>
              <a:rPr lang="pl-PL" sz="2800" dirty="0" err="1" smtClean="0"/>
              <a:t>members</a:t>
            </a:r>
            <a:r>
              <a:rPr lang="pl-PL" sz="2800" dirty="0" smtClean="0"/>
              <a:t> and we </a:t>
            </a:r>
            <a:r>
              <a:rPr lang="pl-PL" sz="2800" dirty="0" err="1" smtClean="0"/>
              <a:t>eat</a:t>
            </a:r>
            <a:r>
              <a:rPr lang="pl-PL" sz="2800" dirty="0" smtClean="0"/>
              <a:t> </a:t>
            </a:r>
            <a:r>
              <a:rPr lang="pl-PL" sz="2800" dirty="0" err="1" smtClean="0"/>
              <a:t>special</a:t>
            </a:r>
            <a:r>
              <a:rPr lang="pl-PL" sz="2800" dirty="0" smtClean="0"/>
              <a:t> </a:t>
            </a:r>
            <a:r>
              <a:rPr lang="pl-PL" sz="2800" dirty="0" err="1" smtClean="0"/>
              <a:t>Xmas</a:t>
            </a:r>
            <a:r>
              <a:rPr lang="pl-PL" sz="2800" dirty="0" smtClean="0"/>
              <a:t> </a:t>
            </a:r>
            <a:r>
              <a:rPr lang="pl-PL" sz="2800" dirty="0" err="1" smtClean="0"/>
              <a:t>supper</a:t>
            </a:r>
            <a:r>
              <a:rPr lang="pl-PL" sz="2800" dirty="0" smtClean="0"/>
              <a:t> </a:t>
            </a:r>
            <a:r>
              <a:rPr lang="pl-PL" sz="2800" dirty="0" err="1" smtClean="0"/>
              <a:t>together</a:t>
            </a:r>
            <a:endParaRPr lang="pl-PL" sz="2800" dirty="0" smtClean="0"/>
          </a:p>
        </p:txBody>
      </p:sp>
      <p:pic>
        <p:nvPicPr>
          <p:cNvPr id="3" name="Obraz 2" descr="tradycj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428868"/>
            <a:ext cx="43481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pole tekstowe 3"/>
          <p:cNvSpPr txBox="1">
            <a:spLocks noChangeArrowheads="1"/>
          </p:cNvSpPr>
          <p:nvPr/>
        </p:nvSpPr>
        <p:spPr bwMode="auto">
          <a:xfrm>
            <a:off x="428625" y="6072206"/>
            <a:ext cx="38576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dirty="0" err="1"/>
              <a:t>Twelve</a:t>
            </a:r>
            <a:r>
              <a:rPr lang="pl-PL" dirty="0"/>
              <a:t> </a:t>
            </a:r>
            <a:r>
              <a:rPr lang="pl-PL" dirty="0" err="1"/>
              <a:t>dishes</a:t>
            </a:r>
            <a:endParaRPr lang="pl-PL" dirty="0"/>
          </a:p>
        </p:txBody>
      </p:sp>
      <p:pic>
        <p:nvPicPr>
          <p:cNvPr id="5" name="Obraz 4" descr="sings carol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428868"/>
            <a:ext cx="42814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pole tekstowe 5"/>
          <p:cNvSpPr txBox="1">
            <a:spLocks noChangeArrowheads="1"/>
          </p:cNvSpPr>
          <p:nvPr/>
        </p:nvSpPr>
        <p:spPr bwMode="auto">
          <a:xfrm>
            <a:off x="5214942" y="5657671"/>
            <a:ext cx="3500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600" dirty="0" err="1" smtClean="0"/>
              <a:t>Xmas</a:t>
            </a:r>
            <a:r>
              <a:rPr lang="pl-PL" sz="3600" dirty="0" smtClean="0"/>
              <a:t> </a:t>
            </a:r>
            <a:r>
              <a:rPr lang="pl-PL" sz="3600" dirty="0" err="1" smtClean="0"/>
              <a:t>carols</a:t>
            </a:r>
            <a:r>
              <a:rPr lang="pl-PL" sz="3600" dirty="0" smtClean="0"/>
              <a:t> </a:t>
            </a:r>
            <a:r>
              <a:rPr lang="pl-PL" sz="3600" dirty="0" err="1" smtClean="0"/>
              <a:t>singing</a:t>
            </a:r>
            <a:endParaRPr lang="pl-PL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Christmas food</a:t>
            </a:r>
            <a:br>
              <a:rPr lang="pl-PL" smtClean="0"/>
            </a:br>
            <a:endParaRPr lang="pl-PL" smtClean="0"/>
          </a:p>
        </p:txBody>
      </p:sp>
      <p:sp>
        <p:nvSpPr>
          <p:cNvPr id="3075" name="AutoShape 10" descr="data:image/jpeg;base64,/9j/4AAQSkZJRgABAQAAAQABAAD/2wCEAAkGBhISERUUExQVFRUWGBoXFhgYFxcaFhcVFxcYGBgXGBoYHCceGBkjHRgYHy8gIycpLCwsFx4xNTAqNSYsLCkBCQoKDgwOGg8PGiwkHyUsLCwsLDA0LCwsLCwsLCwsKSwsLCwsLCwsLCwsLCwsLCwsLCwsLCwsLCwsLCwpLCwsLP/AABEIALgBEQMBIgACEQEDEQH/xAAbAAACAwEBAQAAAAAAAAAAAAAEBQIDBgABB//EAD0QAAEDAgUCBAQFAwMEAgMBAAEAAhEDIQQFEjFBUWEGInGBEzKRoUKxwdHwFFLhFSNiBxZT8TNygpKiF//EABoBAAIDAQEAAAAAAAAAAAAAAAMEAAECBQb/xAAwEQACAgEDBAEDAQgDAQAAAAABAgADERIhMQQTIkFRFDJh0UJScYGRscHwM0OhBf/aAAwDAQACEQMRAD8A+vwCvC1VUG6RcLqmOLvJAA6o2rEDplhjlcGKp2DaDMkn1Ks1KwZCJ0FeEqTRK6ANyqZgOZYUniR0qQZ/7UDiANgq3VCUu14HEMtJ9y4kDmVE1ullUpNalzcTDCsCeySvHsI3UMbixSFru/JK8P4k1nS+3Qrmt/8ARrF3ajC0My6gNo1lcFQ2uCrQU9qzMaZJerwLytWDQXOMAKjYFGTIBnaTXqDdmbBcmyKpVWuEtMjqEGrqq7ftMtqyvIkgpQvJXocOoTGsTGJ7C9DVH4rRu4fUIPH51TY06TJQrOpSsEkzSoWOBD9K5Z3BZqXknVt9ymeFxpM6hZBo61bedpt6SsPhe6VFlQFWBPhswJEjpXaFMBehq2DMGB4nLqdQQ9jXDuAVmM1/6aYWrdmqmf8AibfQraaV2hWQDzIGI4nyut4IxWE81CnTretnfQ2+6Fo+JsY0ltagzSbGnUpWPv8AqvrpYqcRgWPEOaCO4Qramb7GwYWqxFPmuRPjGaYenr10Gvoh34SXOa086TvE9dlUzxFisM/S50kbh1x7FfUsZ4Rpu+Ty9tx9Fmc28FPv5dQ7X+y59ldn/amfyP0jqMh/42x+DEX/APoFT+xn3XKP/aR/8Z+jlyU7VP7p/oYfFvyJ9Zw+KDtgfdXgTcj3UamFgzqj8/ovTiYEC/cr07WBeZ50IW4ldfDOcReGi++6sL2jv+SoqVid1UXJVrz6jK0j3L34klVFyhK6UuWJhgoElK4FRldKzmXLWlX00PTEmFN9cMElCstVBljiQAnYTN+IMUXP6JRTo6jutVjsAyr5tQbP1HslJwdJm9SfQfuvOt0x1lidvmdKu0Bce5Qxz2CziPdWMzioLapRLzQcI88+o/ZAHCAG23Wyayw+1oHY8iEuz94G/wCSprZ+XNIN789OiWYqrp9Uvc4k8oLuzDSSYVUUb4l2ZY1zoAMCb+nZe4bMalOwcYPMqv8ApyRe3dBFj3uAggAR2N90AV6RtGgVYYMd0fETnW1FWuzNxsHJbga1KmSHGHaeRY3XlXEB7ZaBqBvewWi35MXBQvoHMfnLcRq0v8lpkkbe26sGCot+eo5x6Cw/dUZ7mrn0KNRp82mD6ix+4SCnjXkglpPstMcHCSIpYZbaaJrabXg05t+En7ymGIrVHgaS0R3t9lkqeK897IyhmJab7FUrtweJbV+xNTXxppab2O/rymOBzAPWSxeONQNMbT+aNybEEOC7vTW5GBEnr23mwaVYhaVRXsqDqukHEUIlgXsLwFTCMIIzzSu0qS9hamTKyxQNNXwuLVeJMwb+nC5EaVymJNUTuqqBcoSvJXPZo2BJFyFxuZ06Ql5geh/RXpPnGEe+WhuoHsTM8DqlOouNa5UQ9SBmw0IyrxHQxBIpPkt3BBBjrB3CY1amkBxsDa/J7cIDwl4UFGXvogPPyyRIb0I9U5xVCT/uFojaTIHsl7brdA0ggyP2xZhdxAHYqLEiexkfXlQwePD3QQ6L+ZrSW+54Q1WvhqRMDUZm+wnoOiVY7xM42Fh0Fgk16m1Tlmz+B+sP2lYeI/nxNg6rSZufrus9nWb058gMdystXzgncpbiM1JsLrFtrXciEq6fQc5jnFZyeqAGbyd1nMdmRG8j1UcvZVe01GtJZtq4lX9OSuoxnCjabKnjhybK6jmbCW02xcgDYC/5LJtqu3k3gfTeyOy+iKTjUJOr8PS/sh6AOTNNXtmaTF4NjWl1hBuDF/QjuUpGLF9AuIsek3ueyjmNX4oDXPdpFyG2BPeRwkuKOip5ZP3haUkxfRtvNDWzdjSwEEl5gQDA9Twi8XWaxurRI5Q2TYxukA026huS2T91p3UcKaI/2m6nG8SCBvNj16InbBGzYilpcbKJgcfnNPWH62+UENYWwb8mbE34SRmbHXq3B3/wtrnXhOhVaTTZD48sOJE8SCTuvmGLY6k8io00y06S07g87I1FSOCRvOXd3a3DmbPDeKaQb8MnmQDx2TrLs8pOGkEL5NXxbTbSSZsQ4k/dTy/MPhOJEg7fzuit0AK7ZjNfWuThhPuOFwfxRYTYnbgJZj8ujZqQ+DvHVwx9jwf5sV9GplmIEyNZM9jO/p1SppK+Pv8AvHu4Qc+piw02nUADwbLQZRTIbr1SZtbhWYvJyCWxebjgoMl9K0WHCwWNe4G80Tr2EdPzghwYQAT0VtTGPkQ1yAweOpvptLXAOPzHc72A7I3D4FpuKjifaAprd+TvMaQPUMw+cEWcnGHrhwkLFYqaTpl0fUSicHnpN9TZG1/0XQ6frmTxfeBsoB3WbMFepXl+a67HdMmuXeRw4yJz2BHMsCkAoAqQRJiewuXq5SSZmVLSQJOx2RDsDoaCQXE/hHVQq4OQPiODQPw7ujp2XGtcrsB+n9Y+pBnYbCuebDy8nj07orEY6jSm4B6DdZvPfEGkBtPyhu0E7d73WRxWcOO5XOs6zBKpv+f0jCdKbN22/E3GM8XiIbbus1mOfl1yVmsVmsCSUgzPxIdMdNo3S+m3qDuY4tKV8CaXF50OqT4jOx1usaK9So+4qOb0aYn3TrD4TFOEU2soN7XefU7ynPokr3dpnvHhRDqmLqESGkN6uho//pMMrgXHzHmeOy8yLweQ8VK2us4XbqnTPubpi+jSl7mtDXA6XSIcI7dEC56wNKSxdoBNkrreF3V2FxYT3JiZ/t6q3A4r+np/B06dMx79+f8AKd5TmzXUtOsy0AEE7ETBH6Qhq1OnUcNQnTO+90JrtOEXOPcpLBZ5HceojDy+oS1p0gAknY+ibYTLnvk7g/LAPyxyrsfWYynFMNY60OiYvdRwWeuawh7pOo+bqLXQ/EzLdQS+gcwl2RgRqc1s2gnc9B1VlLIGD8UewSzF5y1297yJ6jYoOr4jAtKsD90TXmeTNG+gxvyuJ7GI9oQGJrBjgbgcwl9OpXc0vbTcWgTexPoDumzMufWYzUQwutB3F+YWtFnuZ8R7jB7aVSiA4NIlrrnzSILTANrpH/1K8LjF16dZvlAAbUmwdaWunrwT3HRNTkzKDdLqrnH2AHt/lWU86ZWwz9LX1Gh7qNtIcdNnPBJiJIHqQm6mZSdJxFbEU4J3iXKv+neGbTa+ozcAwDuepI29AkniLwRTJmhLTbyudIcOYJu0/Uei3OExDmEUSHOAa2PLMNJiZkAkRcd9kX/R4Y1WhwLyTETFpE2F0P6hi4KtL7SD7hPlWT+CsVUqadENAkvcYDf3nstlgMPiMMAHODwOhJ/MLV4/FObDKYLhOkaG+UdzpEAW32XmbY2LhpttAttvbZGtfVnUOP8AdpEzsBJ5VnLTZw83Q7/dHYrAteJCVUXU3tBMF9pEiWgibkbHsg6ebEOcHNAAtTOqbdfXlJWdSKxg7wqUM5JX1I5hkkSW2I6bIbJM0fRrhtT5XWvwePZP8FmLHDQ8jUeTz0niUqzjLpnorGllFicS8nJRps/6BlRswCsjmeHDH2A9YCYeBM5L9dCofPTjf8TTsf0R/iHAargXTbr3KwwiyEpYVaZMYxwmCRaJFt1pMo8T0yA17ocIEnY+6y2KwZdLetoAv7IF2BewnzONg0z0EwI90JOqfp94yaEsGM7z6RmniWjhhTNR3/yO0ti/q70Fkty3xsK1bS0ANBjfe8blYbNwalINLnDSZaeGuiJhL/D+X1BUaLl0zPHrKat617cMhwNth7nGuqsqbjIn3TWuWTiv/wCQ/Urk/wDWv+4ZNJjTGZu4zoEd1nMb8V0y6B7o91RDVbrmXVd05ckzpV+A2mexOC7z7IRmUa3STbn9gnmKpKzFUdAAFoCUvRaVyBGq3ZjzM9j8AxjSA23M3KxWLywfEsJErf16TnW47/ohqeV0mHUfMe+30QqbSmTGTjGItyXwxrgwGN6nn0Wmo5VSp7X7lCVc2ASjMfE7ae5WtRc7CD0kxhUxdR1zDBtHIHeFlsXmmpxOoyD83WLWXYjxOxwnVvskmIc6oPIxxHawRaOnbJLxHqOnDe4eczc1wc0ie3PYhW1fE0XJhZ2plmKMAWCW4mjW1aS4PPTddFelrf2InX3On5O02OFz749QNBJAuYuekBRy9lbFVXMYQ1rCQXn5bGIb/cfRJvC+WV/iseylUeNTQ/4TXODWk3kxAsV9iw2UsYIDACLRH8+yFei0/YufiFpJe02E+sTFY7wNipHw6rHNIuXBzSPYTI91Lw/4e+C/4j6zKjwdIAaHMDjtDi6NXAt+JfRcLh4E2I9ePyQ2Mw4FtEjfi0DhQWHT8RgnJ5nU2eeS4EEQ5o+a68rU6TC0Bpud9UAECZjc+iRv1ueXgPpu1mW6iWlotLQQYB3gQmjnNZckyYJ8rnWsPw7cfdLqQ2ZCCJfVpNeZcJA72nb16ofCVSWs+EzQGucIGgAXMFugRMzeZvdXUpaQGthsTaI9I4UsO58PaRBcXQ5sgtbEbnY9wrZAw0yw2N4Lidchx46zZF0cQ9skkmeR/LqGIzOmxp1GdAOp28aRqJqEbGDN91MBlZulpLw61pG+8EH7j1S9fSis+M21uoYMDxuemm4jSYbJdMg2MEQRv3NrqzDZ1TeW+eHPFmuIBt0HPOyRZF4tY6u1sM8wLZc0kABroaS6bEgD/CY5xgdDvitDCXOu6kdQk9YFpRLMrvv/AAjHaUeLDBxz8xvjcS28Aybx0/dY1501SQ47zBO99o6J9Sxo0HVus/mbRM8pRaxkkHmFqsKZGI2ynEvM643MR/bxKeNqmIJ9J4HZZ3KsZIAEBNWkwtjK/bA2AE7wvB4plCsx4An5TBuQbx9gfZbDG1w5t7W5Xy5jXOx9EEeX4jXezRJ/JfRMfWgG47RymunDIp32idwBI+YFiDRYZa7zibgnftHrv2WexuLBJ3M9UViMQDN0txLmgSClraTY2SdviHrIX+MX16pbaLH8lHKsxdSfIgjkFRxVWd0GDeUWtRWcrCN5jym3/wC7B0XLIfFXic+qu+Yt9Kk+gFeFi9Csa1MhYHMEq0JXVKoLYc2SBv16Iw00PVAG5Wba0ZcNLViDtEGLLuGlIcc+oLkQPZbE4uiTGoT32+qQeKcMCA5lxHFxuuc/T1qupDmOV2nOCJj8ZmpFgJ97JY9jqnzbk2ABTNmBc5ydYTLm09Jc0uLnBoAG3JJ7ABbFi1jxG8O3MRZf4ZLnBzxYbLU08C1ogNCa/AAG0K2nhgRZLNa9pg2x7mSz7Dn4RDQZJiRwFk8tygvrNbBhzgCdhcxuvqeJwY7KnB4RofOnzcbRKInUmpSInb04tYMZoMjwbcPhqdCmI0yXSRJe4y4kjf8AYBOKWHaG6nwOYHKzOHqN0htQ3a6ZJ5Gx7obO/EpAEO1ECDGytb/2juZvtfsjYR/Ux7G2bA7IGvjRYDuSf51mfZYr/Xqj3Q1hJ4uFHF43ENE6QeoDpKwWtPMYFSia2k2mHlw5AETYRJsPcq/EPBAAj3vfcff0XySj45e2o/UHQDYQZEC49eU4y3x6yo4NBguIAHMkwjt0/UJviB1Vn3N/XrlzT8IgPFvNJAPcAgmx+6AoVMS6qQdLKbbCLudb5pPymZtGx53Sc+JNLnDeNv2vz9lezxICR9Jt/P8A0hB2HqSspYNSxtmGVfEbAJbxIsbi+qCC4EDSZ3BXn+n4ijTYMNUaxwgFxGryxBAk2kSJPVCYLNoBBdq7mJumNLNgbWVreVM0aolo5QaE1XaZDtQDtAA6DYg3EX7rzAZrUJJqhorGXFoMtOrZ7e24vvFk2xxbUaWadQI2dBB5AMnr7BAYLCtfJ8upvlIES3nSY2/wqYrYpXEIpYHJi3MS51gCGggzNzF+O/1Q9JvxXaS6I/TdMMxaYNoi5FpEHffuEry2vAqOvJFlitcDHxCsSd5fhawY+3yzElaEYsRukOVUTu4SE2wuC/qHllM6QwxWdwyWhwjq6OPrZb0kwTkCQ8Bh9fEVsQ8f7VIljP8Ak4z9g2P/ANgn+b5uASvK2Jp0KQo0RpY36kndzuribkrLZniSSo9wJ0pxBpUT5NJ4nMCXSFScRI6oJysoVFnSYfYS2o1eUm3U2Ez2UMRU0NJRE5mWl1uoXIX+kd/cVyLqEHpM2mU+JsPXdoY4h/DXDST/APXr+af0aUr4fharXaQxtQ1pBaWuESLzGmWxvMr6j4R8R4jEkOFINpNBDqrj81S3yxuOwnfccvo+24nEr6jVseY8zKqKYiDe8xb26hLXU3kbb9RYew3KYYohzoLp9hHoOicYLDMFHcltzJ/TskFQ3uxzOjq7ajImIxuHZMuAJ7j9EA5jSC0eUdBstpiPDgqG/lm/f36IM+EqLTbUbTc8+iA3T28wy3p7mIdlpBlpCYUWuaBLTfZaE5aGQbdojg77bSOUqxmOL/MCSD0AN+56pSzUg43h1bWdoOcQHW2UxXLGmLn2vY29bdUPTcZgi3e5+sK92GaRf9UesjGeJh9jiUVszETF7SP5yqaWIc5xtAGx6hFnwyXg6SW9t1aPDVUACQR3kfzhWa2KnIlB0+Yhxfxn1S3U0MEXjcnqe29uicVcppaAImB16fqi8FkYaXVKseV2kNAJuQBJneeOkEkonMadIfLIaImdvYTtusFgq4OBNkhm2inLMgbqLmgNkCdjG1pTShk7KDJLSby5zWEkk7uIAMIijmVNotta0fyy6hjGVHscZIBkAjTEjpuO4PdMKyLzvBNrMTeNaFBjKdN1EuOoOfoa2Zc0scXRdwAd+qzTPDWCof7tOmNbLtJc6zjYGJi1z7Jr41rYh1clrJpxILXS6RFi0jY72nYpPhsL8Rhc0CXfNtMgCNt4v9UTuvgnOP4H16gLaz2ziJqdIvqkC5M2/u9J5Uang/EEkUqzXRDtLwQ4dJiebAp5lmAPxgSCI2O3F/1WgqzIcHEBlyG/igGxEX329Nla9RoO0D0tDBcmfPDg8wpH/wCPWImWGeY5gqdPxNUp2qMew9HNcLe6+jPqwfmAkSQYt3+43VL8NZxhtQgGzgIM3vA222HHKhvrf7lH9o8A49zJYPxc2xlbLK8fTqUwWiC6ZLQR8oAMkc3Ec2MbWU4vwbgqjS44dgfpJ8riwTExLYHvH7IrKci+FSa2mdLRcAnXvcyZGq/NrIb9oDKZkyx5g/iRwBbGxBn1QuR4YEQeqMznJ6tVo0uAIO9+sndFZaaYBbBltnDSQJjgkX9QhoPGGLbQmlgSBwekdON03yWm0U4YAJJJi1zykuZZsKNF9Rou1pj1Nh9yFjss8Z4im0gFru5Bn7EIq1kjIgtzPoWb4NolY/FOIcrcizqviH1PiOBAbIEAQSeOY3+yOq5NN+tx6G6GU0NmbVsbGJW1gVZRZ7q7EZVeRx9lRSeQO63kHiahUXlKM7c5w0i88eqamdP5q2llXnaTeD9lA2neUIj1P6H7r1b7/TKfZerHcEmoTHv8F1aIcKTvns9xu7T/AGt6Tz6Bb3w9hmUcGxobBgiD/wDY39UQ2hJRtbAQ0Tayd6gPpOJzK60V8wbBsYDqLWk8SSb9QDY+6Z1c0cC3WIEagDF+iFp4JtNuuoDb5QbT3KCxWN+K9rtwOff8kmHapdGcH4/yY1pFjZxkf7xH3+p2JG8R3uqmtLrTeJJnYdf5ygmkC4/hRTHjRpBgkX79uytryAS54mNAUeMHzJrfwxBIA/tAkTeelvdZ/FVWQSDIHcT9k6xEkHoltXAN7Hrdc17LLl1YxHKVVRgxYXfEJ0tgRuCAe5uetkXgqU7+yjU1inpAa2eWtEm//KUHSxNRrxq2J4Hb/CJXb5BfUI1WVJE0jqjaYsb9QqH5k4/KHHYQBvM323seeEE6ZsYTTBUwGAg+aTJ9DY/ddRXBnPK4leY4Jjh5gDcEar3BkHsRYylGKpzumWOq3MHY/dJ8RWF7rnXKrtkRurIEoFaOtrATxv8AqoUq+pwA79LdJuD2sqKtYeyKo4ZjwHCHHa0R9d1AuYUyzEg6iQ8mQAAYIBBMkbGTPXgJbpbSrOa02eA8bACZn2kJo/J3hrXathtcwY67n3SWroqVadOntSBDnAyPm+W86hvfujqNjmD2h2FoT5tVnyWgbG9t+u9v0Vn9QG1QHMLgQ7zNHl2tr2uDG3aynXwukbSDBHbrIU3EtYQJ80AujjkDoP56Iu51xpFXTJYXCE/7hIDZA08xIm/7pgKzdNhbrYEkzEzc8bdErwuIDG3mDtzfsgq+Y1LtYZbOxEhQMTsJjtajGNXEAAN0ibyZuIiBHIMkdo7qrDY0Hyjjp2PZLK7qhBgG4iebqWVtDHBpPmIkN5I2KNXk8zLoFEbtrOky2BNj1tO3H+F7UrzZXNeDblDVKX87qycTAGYLiDIIcAR3AKUVckpOvo0922+ybCm51ovx3TjLssIEPYb8i491pWYcGWcLMphMgdTPxKY1mDpkkAEiATG4G8cpbjMbXadPxXgi2/PpsF9IzLDUcNRNQu0NG89TsABMnsF8dznxMH1qjg2QXeUTB08T3tPunaq7HixuQbmaPC5lVYJqvBaN3ECfqiTTDvM0gg8grF/9x62Gm5ukOi87QZ6Jrk+GqxFNxg3ttfnoiGhh93Mytyt9s0+CcLtO4se/dH4R4B0n2Pbol2AyOs5wJcTaDax/dbHJclDDqdd3E8enRV9OzGaNoEF+GOh+h/ZctLK5F+iX5ge6YJTG6bYavqAtJG3qlrWQUTh3Qn2TO0ViXOn1ajod5Wjrz+6EbXDBcz67z2Wu+axuCgcRg8NSJOgE9TJ+g2C4FnTshLM38zH0vGNOP6QTDNnUTZrRPudh+vsvW1uhQLcSHPJB0hx+X3sO6KqOa15A+hBBA4lJ2YuXx4/9hAMHeFUncFU1MINxuqn179O3dX0as7oqNgaZCuN4J/Tkz+X7IfEYUxsPumRgOn+dlXVM2WsAzQJiilRcWg2JR1BwZIi7t/aYH3Kg6mG7bngIfF4ktIJveFrViTGZXjKn27n0SXF6XEahMXFpgwRPYxITCvV3SyrTcZjYIIzmFAgheZmCRN4TzBZe0HySAbu+202lQyprHEzY9D/Lpi4tpjVNv2RfUyxgvijHmhQqS+DoLWAQJc7Y9Z+26znhdjGtkTMfskfi3Oxi8S0U5c1gIBGxcTcjtYBO8jwfw2h1QT24juR+SPcNFYzyZKxsZrKWMGhxAcbQA2JO3WAB1/JAuquJ8zSxvFwZmbbbcz1UsLmQLmtFuRHT9+6nnIIpz7n3XNNh4hlAGxEAxVdpfAIEC3TvCIy7B+UO67oDA02vNwndOGtF4RAoEjN6k/6UfzqoOoDpHQr12JbM8+vp+yrqY28q4OVVKmkg/dE4akKm5hVGuHG6KwmXh1h6gjg+6gGTvIdhCWZFoPxA4zG24R+a51TwuHNWsfNENYIDnO4A/fgLi4U6J1mA0EuJ6BfJMxxZqOLqjy48Sdh0A4HonKh+Nosw18mLvF3iiviXhzz1DGD5WD/iOp6m5+gWWdSc03WpLBwJQ1bLi83ERsurVaFGMRG+ok5BiqhhnOgaQehmD7FPPDGZnD1vhv1AEwdRAaP+VwDEK/B5SbW22QedZZW1fEOo7CwNhxt+q1rLHB4irBq/Kfb8tALQRCYNCyn/AE9x1Sphw17HDRZriCA5vHHC2dGhKLX5jaMBwRmVQuR39L2XIvbaV3BBatBQY07cpi+kqX0UcpBBpVSduhcRgmuJPXqjmtUKlNI9R0qXDDiFSwqdoBl+WNa8ui4B0+vUe0oHG0NRk7ibxdP6G/RVY/LtQlvrY8rlWdAUUBOBGUvy2WmfyoS469xYc+6a0MMXxEb+x90EyjEnQXHoDA9+V43NamsB1I02jYiXR622Qx4jDiFJLHKwjH03U3AOG+x4KFxmJbTF07xNMVKewJbBaf2WSzPCVyfNSeWzvFkO1AnHviaqfVsZaMR8x6BA13ahbZDPxNXSQ6kaZJgDVMi0E2seyve34bBPAugMpziMiV4dhd6jfr2KtpUXNMPbLeCN/cdFRl9U6wWw6wJv+F0wft9k8e9pHRaAwJCYC6gwN1T+4Cx3jDxMC34FMgTZx/tHI9T+/VS8aeIjTa5rAQZiZgdeB9lhsHimvJNQgEnczB9Twnumo1DuEbRVrwG0x/kWA0uaG87n9luMJhZYZsDxKy+R4Q2LHAjpIIWoxWDxDqYDfL1IMn/CW6mt7HyIwLVxgS3LMspgy5zpGxsm2IwjajSzV5Ta6ylDL8QDZzj6iU2oYbFtEkNIF72/VDPTMd+ZZsyeZKh4a+G61Ux6WHaZv9FLF5RWIljmOFvLBDu+5j8lc/EVh81J3tBVQzlzfwP+g/dQ1vndZNefcUVKdYOEsIEgHtJhMa+VODZuOVd/q9N9nseJ5jb6FH4jNqTRDyIjYXde+w6qijfE1rnuCyoFjSRLiPpKn/WUsIxz6hAgGG21OPQTukWP8aEsNPDsLY8up0Ej0AtN+Ss0MC5xLnSSdybk+6NXRg6mg2JIxDPE3iipjAGNaaVP8TZkvMgiTAsI2/gS0cpCcYbJzwN07wnht54j1ToJ4ECcCZ2hlvZM8F4eLzYLT4Tw6B8ya0qLWCAIR0rJ5gWYRLg/DIHzJzh8IxlgAFa1jjsEdhMsPKcSkn1FXcCU0WEpvh8PYKdDCBqJAT6oFEVLEyv4S5WSvESZkS0FUvorwPg77fz9Crm1wbEifzWJrMFdRUfhoxzR1H84VduCPqqKzWZQG9FCpMQfsiSwKJgbkIbV5lhotbgI2lesohMNAXfCQGoHxCdwwJuFLDLT7cFUY7HQYcCB1i31TN9HlDY8iPNEWF7bmAPqlLelyuBCJYM5MzuPeDDgAe9vskWNbq3Nk9xeTgEup6mu6D5XHvx7oDF4Co5sO0H6tI+xXIfpnE6KWLAv6xlMCPqlGa+K2ts0y427Nnkq+t4YquO7Wj1lTwvgmmLuM9USvp2bdpTuoHMU5hlGFrN0vc4vJOl+q8kzcTHa/QbLMOyHS4UrOM2jnrbfbha3O8FSY+JcA0iSJIHfk22MD6rP0MkqPxoqMqtq6Ic3SZm1xp3AvBkK+nLLnLbf5/E5drgnxOTEFfBvw1TRUaQD8pIWw8CYx7ap+HpkiC2BJHF+IKY5z4Qq4sAvBYRsG7QBaQSZPc3umvgrwI7DOLnvDpHS4hOjNqg+4EVFXDeprsGyQC4QeyLDQvaeHjlWiiE2KTiOdwQb4rS4tESBJEiRO1t1S2nLnS3ygjTtcaRPJ5neNkxFELxzB2V9kyd0RdUwjCPlFj/Nt/RDYjJ6bt2genROizsVWWngfz2VfTZ5EvvYiNvh2iPw/mrWZNSH4AmhoHupswZPErQ6QTJ6iAsotHytHsFY1rjwmbMsKIpZejr0wEE15MU08G4oyjlYTRlABThHWtV4ECXYwalhAOFeGgKa8JRJjE9US5QfVASbNfETKQNwslgvM0qk8R18ULlhP++B/wAvo5chd9IXsNH2NyRz6heHgXHBuIpSD70wfYd1ThPD72PadYgAtafxNBADRDmkG3lMxtyvVyIYITz/AEJ/mvTIJO4vef8Adn/yjUIvG9xNihkLSW6RTA1OcRphwBqB/lj8RA0Ht6QeXLIPqXiU4fwxUbpPxWyHMf8AKbvbM82Di4/ZQHhZ4YG6muAiAZFgKIiYPNN0W2LRwvVy3MwyrkzvimsNOvU0wbN0hmkiQ2SebyOkSZZ6Fy5VLnaV4W9ly5TEkrdhweFRUy5p4XLlkoDL1EQZ+StKodkA23B3C5cq7a8YkLExdifA1FxJhwm9nFQy7wjSoOllNs3GoiXX3vuuXIadPUpyFExiMv6N3RX0sI4cW9Fy5H0iXCW4bt9lY3D9vsuXK8S8yYw5n/0pDDGV4uUlSf8ATKQwo5/NcuVySbaAHA+imAuXKST1cuXKSTxcSvFykki+ol+MzdrBcrlyFY5UbQtaBjvMdnHjKZFO/fj/ACsxXxDqhl5J/nH1XLkg7ljvHAoA2g//AOJ+p/dcuXIc1P/Z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6" name="AutoShape 12" descr="data:image/jpeg;base64,/9j/4AAQSkZJRgABAQAAAQABAAD/2wCEAAkGBhISERUUExQVFRUWGBoXFhgYFxcaFhcVFxcYGBgXGBoYHCceGBkjHRgYHy8gIycpLCwsFx4xNTAqNSYsLCkBCQoKDgwOGg8PGiwkHyUsLCwsLDA0LCwsLCwsLCwsKSwsLCwsLCwsLCwsLCwsLCwsLCwsLCwsLCwsLCwpLCwsLP/AABEIALgBEQMBIgACEQEDEQH/xAAbAAACAwEBAQAAAAAAAAAAAAAEBQIDBgABB//EAD0QAAEDAgUCBAQFAwMEAgMBAAEAAhEDIQQFEjFBUWEGInGBEzKRoUKxwdHwFFLhFSNiBxZT8TNygpKiF//EABoBAAIDAQEAAAAAAAAAAAAAAAMEAAECBQb/xAAwEQACAgEDBAEDAQgDAQAAAAABAgADERIhMQQTIkFRFDJh0UJScYGRscHwM0OhBf/aAAwDAQACEQMRAD8A+vwCvC1VUG6RcLqmOLvJAA6o2rEDplhjlcGKp2DaDMkn1Ks1KwZCJ0FeEqTRK6ANyqZgOZYUniR0qQZ/7UDiANgq3VCUu14HEMtJ9y4kDmVE1ullUpNalzcTDCsCeySvHsI3UMbixSFru/JK8P4k1nS+3Qrmt/8ARrF3ajC0My6gNo1lcFQ2uCrQU9qzMaZJerwLytWDQXOMAKjYFGTIBnaTXqDdmbBcmyKpVWuEtMjqEGrqq7ftMtqyvIkgpQvJXocOoTGsTGJ7C9DVH4rRu4fUIPH51TY06TJQrOpSsEkzSoWOBD9K5Z3BZqXknVt9ymeFxpM6hZBo61bedpt6SsPhe6VFlQFWBPhswJEjpXaFMBehq2DMGB4nLqdQQ9jXDuAVmM1/6aYWrdmqmf8AibfQraaV2hWQDzIGI4nyut4IxWE81CnTretnfQ2+6Fo+JsY0ltagzSbGnUpWPv8AqvrpYqcRgWPEOaCO4Qramb7GwYWqxFPmuRPjGaYenr10Gvoh34SXOa086TvE9dlUzxFisM/S50kbh1x7FfUsZ4Rpu+Ty9tx9Fmc28FPv5dQ7X+y59ldn/amfyP0jqMh/42x+DEX/APoFT+xn3XKP/aR/8Z+jlyU7VP7p/oYfFvyJ9Zw+KDtgfdXgTcj3UamFgzqj8/ovTiYEC/cr07WBeZ50IW4ldfDOcReGi++6sL2jv+SoqVid1UXJVrz6jK0j3L34klVFyhK6UuWJhgoElK4FRldKzmXLWlX00PTEmFN9cMElCstVBljiQAnYTN+IMUXP6JRTo6jutVjsAyr5tQbP1HslJwdJm9SfQfuvOt0x1lidvmdKu0Bce5Qxz2CziPdWMzioLapRLzQcI88+o/ZAHCAG23Wyayw+1oHY8iEuz94G/wCSprZ+XNIN789OiWYqrp9Uvc4k8oLuzDSSYVUUb4l2ZY1zoAMCb+nZe4bMalOwcYPMqv8ApyRe3dBFj3uAggAR2N90AV6RtGgVYYMd0fETnW1FWuzNxsHJbga1KmSHGHaeRY3XlXEB7ZaBqBvewWi35MXBQvoHMfnLcRq0v8lpkkbe26sGCot+eo5x6Cw/dUZ7mrn0KNRp82mD6ix+4SCnjXkglpPstMcHCSIpYZbaaJrabXg05t+En7ymGIrVHgaS0R3t9lkqeK897IyhmJab7FUrtweJbV+xNTXxppab2O/rymOBzAPWSxeONQNMbT+aNybEEOC7vTW5GBEnr23mwaVYhaVRXsqDqukHEUIlgXsLwFTCMIIzzSu0qS9hamTKyxQNNXwuLVeJMwb+nC5EaVymJNUTuqqBcoSvJXPZo2BJFyFxuZ06Ql5geh/RXpPnGEe+WhuoHsTM8DqlOouNa5UQ9SBmw0IyrxHQxBIpPkt3BBBjrB3CY1amkBxsDa/J7cIDwl4UFGXvogPPyyRIb0I9U5xVCT/uFojaTIHsl7brdA0ggyP2xZhdxAHYqLEiexkfXlQwePD3QQ6L+ZrSW+54Q1WvhqRMDUZm+wnoOiVY7xM42Fh0Fgk16m1Tlmz+B+sP2lYeI/nxNg6rSZufrus9nWb058gMdystXzgncpbiM1JsLrFtrXciEq6fQc5jnFZyeqAGbyd1nMdmRG8j1UcvZVe01GtJZtq4lX9OSuoxnCjabKnjhybK6jmbCW02xcgDYC/5LJtqu3k3gfTeyOy+iKTjUJOr8PS/sh6AOTNNXtmaTF4NjWl1hBuDF/QjuUpGLF9AuIsek3ueyjmNX4oDXPdpFyG2BPeRwkuKOip5ZP3haUkxfRtvNDWzdjSwEEl5gQDA9Twi8XWaxurRI5Q2TYxukA026huS2T91p3UcKaI/2m6nG8SCBvNj16InbBGzYilpcbKJgcfnNPWH62+UENYWwb8mbE34SRmbHXq3B3/wtrnXhOhVaTTZD48sOJE8SCTuvmGLY6k8io00y06S07g87I1FSOCRvOXd3a3DmbPDeKaQb8MnmQDx2TrLs8pOGkEL5NXxbTbSSZsQ4k/dTy/MPhOJEg7fzuit0AK7ZjNfWuThhPuOFwfxRYTYnbgJZj8ujZqQ+DvHVwx9jwf5sV9GplmIEyNZM9jO/p1SppK+Pv8AvHu4Qc+piw02nUADwbLQZRTIbr1SZtbhWYvJyCWxebjgoMl9K0WHCwWNe4G80Tr2EdPzghwYQAT0VtTGPkQ1yAweOpvptLXAOPzHc72A7I3D4FpuKjifaAprd+TvMaQPUMw+cEWcnGHrhwkLFYqaTpl0fUSicHnpN9TZG1/0XQ6frmTxfeBsoB3WbMFepXl+a67HdMmuXeRw4yJz2BHMsCkAoAqQRJiewuXq5SSZmVLSQJOx2RDsDoaCQXE/hHVQq4OQPiODQPw7ujp2XGtcrsB+n9Y+pBnYbCuebDy8nj07orEY6jSm4B6DdZvPfEGkBtPyhu0E7d73WRxWcOO5XOs6zBKpv+f0jCdKbN22/E3GM8XiIbbus1mOfl1yVmsVmsCSUgzPxIdMdNo3S+m3qDuY4tKV8CaXF50OqT4jOx1usaK9So+4qOb0aYn3TrD4TFOEU2soN7XefU7ynPokr3dpnvHhRDqmLqESGkN6uho//pMMrgXHzHmeOy8yLweQ8VK2us4XbqnTPubpi+jSl7mtDXA6XSIcI7dEC56wNKSxdoBNkrreF3V2FxYT3JiZ/t6q3A4r+np/B06dMx79+f8AKd5TmzXUtOsy0AEE7ETBH6Qhq1OnUcNQnTO+90JrtOEXOPcpLBZ5HceojDy+oS1p0gAknY+ibYTLnvk7g/LAPyxyrsfWYynFMNY60OiYvdRwWeuawh7pOo+bqLXQ/EzLdQS+gcwl2RgRqc1s2gnc9B1VlLIGD8UewSzF5y1297yJ6jYoOr4jAtKsD90TXmeTNG+gxvyuJ7GI9oQGJrBjgbgcwl9OpXc0vbTcWgTexPoDumzMufWYzUQwutB3F+YWtFnuZ8R7jB7aVSiA4NIlrrnzSILTANrpH/1K8LjF16dZvlAAbUmwdaWunrwT3HRNTkzKDdLqrnH2AHt/lWU86ZWwz9LX1Gh7qNtIcdNnPBJiJIHqQm6mZSdJxFbEU4J3iXKv+neGbTa+ozcAwDuepI29AkniLwRTJmhLTbyudIcOYJu0/Uei3OExDmEUSHOAa2PLMNJiZkAkRcd9kX/R4Y1WhwLyTETFpE2F0P6hi4KtL7SD7hPlWT+CsVUqadENAkvcYDf3nstlgMPiMMAHODwOhJ/MLV4/FObDKYLhOkaG+UdzpEAW32XmbY2LhpttAttvbZGtfVnUOP8AdpEzsBJ5VnLTZw83Q7/dHYrAteJCVUXU3tBMF9pEiWgibkbHsg6ebEOcHNAAtTOqbdfXlJWdSKxg7wqUM5JX1I5hkkSW2I6bIbJM0fRrhtT5XWvwePZP8FmLHDQ8jUeTz0niUqzjLpnorGllFicS8nJRps/6BlRswCsjmeHDH2A9YCYeBM5L9dCofPTjf8TTsf0R/iHAargXTbr3KwwiyEpYVaZMYxwmCRaJFt1pMo8T0yA17ocIEnY+6y2KwZdLetoAv7IF2BewnzONg0z0EwI90JOqfp94yaEsGM7z6RmniWjhhTNR3/yO0ti/q70Fkty3xsK1bS0ANBjfe8blYbNwalINLnDSZaeGuiJhL/D+X1BUaLl0zPHrKat617cMhwNth7nGuqsqbjIn3TWuWTiv/wCQ/Urk/wDWv+4ZNJjTGZu4zoEd1nMb8V0y6B7o91RDVbrmXVd05ckzpV+A2mexOC7z7IRmUa3STbn9gnmKpKzFUdAAFoCUvRaVyBGq3ZjzM9j8AxjSA23M3KxWLywfEsJErf16TnW47/ohqeV0mHUfMe+30QqbSmTGTjGItyXwxrgwGN6nn0Wmo5VSp7X7lCVc2ASjMfE7ae5WtRc7CD0kxhUxdR1zDBtHIHeFlsXmmpxOoyD83WLWXYjxOxwnVvskmIc6oPIxxHawRaOnbJLxHqOnDe4eczc1wc0ie3PYhW1fE0XJhZ2plmKMAWCW4mjW1aS4PPTddFelrf2InX3On5O02OFz749QNBJAuYuekBRy9lbFVXMYQ1rCQXn5bGIb/cfRJvC+WV/iseylUeNTQ/4TXODWk3kxAsV9iw2UsYIDACLRH8+yFei0/YufiFpJe02E+sTFY7wNipHw6rHNIuXBzSPYTI91Lw/4e+C/4j6zKjwdIAaHMDjtDi6NXAt+JfRcLh4E2I9ePyQ2Mw4FtEjfi0DhQWHT8RgnJ5nU2eeS4EEQ5o+a68rU6TC0Bpud9UAECZjc+iRv1ueXgPpu1mW6iWlotLQQYB3gQmjnNZckyYJ8rnWsPw7cfdLqQ2ZCCJfVpNeZcJA72nb16ofCVSWs+EzQGucIGgAXMFugRMzeZvdXUpaQGthsTaI9I4UsO58PaRBcXQ5sgtbEbnY9wrZAw0yw2N4Lidchx46zZF0cQ9skkmeR/LqGIzOmxp1GdAOp28aRqJqEbGDN91MBlZulpLw61pG+8EH7j1S9fSis+M21uoYMDxuemm4jSYbJdMg2MEQRv3NrqzDZ1TeW+eHPFmuIBt0HPOyRZF4tY6u1sM8wLZc0kABroaS6bEgD/CY5xgdDvitDCXOu6kdQk9YFpRLMrvv/AAjHaUeLDBxz8xvjcS28Aybx0/dY1501SQ47zBO99o6J9Sxo0HVus/mbRM8pRaxkkHmFqsKZGI2ynEvM643MR/bxKeNqmIJ9J4HZZ3KsZIAEBNWkwtjK/bA2AE7wvB4plCsx4An5TBuQbx9gfZbDG1w5t7W5Xy5jXOx9EEeX4jXezRJ/JfRMfWgG47RymunDIp32idwBI+YFiDRYZa7zibgnftHrv2WexuLBJ3M9UViMQDN0txLmgSClraTY2SdviHrIX+MX16pbaLH8lHKsxdSfIgjkFRxVWd0GDeUWtRWcrCN5jym3/wC7B0XLIfFXic+qu+Yt9Kk+gFeFi9Csa1MhYHMEq0JXVKoLYc2SBv16Iw00PVAG5Wba0ZcNLViDtEGLLuGlIcc+oLkQPZbE4uiTGoT32+qQeKcMCA5lxHFxuuc/T1qupDmOV2nOCJj8ZmpFgJ97JY9jqnzbk2ABTNmBc5ydYTLm09Jc0uLnBoAG3JJ7ABbFi1jxG8O3MRZf4ZLnBzxYbLU08C1ogNCa/AAG0K2nhgRZLNa9pg2x7mSz7Dn4RDQZJiRwFk8tygvrNbBhzgCdhcxuvqeJwY7KnB4RofOnzcbRKInUmpSInb04tYMZoMjwbcPhqdCmI0yXSRJe4y4kjf8AYBOKWHaG6nwOYHKzOHqN0htQ3a6ZJ5Gx7obO/EpAEO1ECDGytb/2juZvtfsjYR/Ux7G2bA7IGvjRYDuSf51mfZYr/Xqj3Q1hJ4uFHF43ENE6QeoDpKwWtPMYFSia2k2mHlw5AETYRJsPcq/EPBAAj3vfcff0XySj45e2o/UHQDYQZEC49eU4y3x6yo4NBguIAHMkwjt0/UJviB1Vn3N/XrlzT8IgPFvNJAPcAgmx+6AoVMS6qQdLKbbCLudb5pPymZtGx53Sc+JNLnDeNv2vz9lezxICR9Jt/P8A0hB2HqSspYNSxtmGVfEbAJbxIsbi+qCC4EDSZ3BXn+n4ijTYMNUaxwgFxGryxBAk2kSJPVCYLNoBBdq7mJumNLNgbWVreVM0aolo5QaE1XaZDtQDtAA6DYg3EX7rzAZrUJJqhorGXFoMtOrZ7e24vvFk2xxbUaWadQI2dBB5AMnr7BAYLCtfJ8upvlIES3nSY2/wqYrYpXEIpYHJi3MS51gCGggzNzF+O/1Q9JvxXaS6I/TdMMxaYNoi5FpEHffuEry2vAqOvJFlitcDHxCsSd5fhawY+3yzElaEYsRukOVUTu4SE2wuC/qHllM6QwxWdwyWhwjq6OPrZb0kwTkCQ8Bh9fEVsQ8f7VIljP8Ak4z9g2P/ANgn+b5uASvK2Jp0KQo0RpY36kndzuribkrLZniSSo9wJ0pxBpUT5NJ4nMCXSFScRI6oJysoVFnSYfYS2o1eUm3U2Ez2UMRU0NJRE5mWl1uoXIX+kd/cVyLqEHpM2mU+JsPXdoY4h/DXDST/APXr+af0aUr4fharXaQxtQ1pBaWuESLzGmWxvMr6j4R8R4jEkOFINpNBDqrj81S3yxuOwnfccvo+24nEr6jVseY8zKqKYiDe8xb26hLXU3kbb9RYew3KYYohzoLp9hHoOicYLDMFHcltzJ/TskFQ3uxzOjq7ajImIxuHZMuAJ7j9EA5jSC0eUdBstpiPDgqG/lm/f36IM+EqLTbUbTc8+iA3T28wy3p7mIdlpBlpCYUWuaBLTfZaE5aGQbdojg77bSOUqxmOL/MCSD0AN+56pSzUg43h1bWdoOcQHW2UxXLGmLn2vY29bdUPTcZgi3e5+sK92GaRf9UesjGeJh9jiUVszETF7SP5yqaWIc5xtAGx6hFnwyXg6SW9t1aPDVUACQR3kfzhWa2KnIlB0+Yhxfxn1S3U0MEXjcnqe29uicVcppaAImB16fqi8FkYaXVKseV2kNAJuQBJneeOkEkonMadIfLIaImdvYTtusFgq4OBNkhm2inLMgbqLmgNkCdjG1pTShk7KDJLSby5zWEkk7uIAMIijmVNotta0fyy6hjGVHscZIBkAjTEjpuO4PdMKyLzvBNrMTeNaFBjKdN1EuOoOfoa2Zc0scXRdwAd+qzTPDWCof7tOmNbLtJc6zjYGJi1z7Jr41rYh1clrJpxILXS6RFi0jY72nYpPhsL8Rhc0CXfNtMgCNt4v9UTuvgnOP4H16gLaz2ziJqdIvqkC5M2/u9J5Uang/EEkUqzXRDtLwQ4dJiebAp5lmAPxgSCI2O3F/1WgqzIcHEBlyG/igGxEX329Nla9RoO0D0tDBcmfPDg8wpH/wCPWImWGeY5gqdPxNUp2qMew9HNcLe6+jPqwfmAkSQYt3+43VL8NZxhtQgGzgIM3vA222HHKhvrf7lH9o8A49zJYPxc2xlbLK8fTqUwWiC6ZLQR8oAMkc3Ec2MbWU4vwbgqjS44dgfpJ8riwTExLYHvH7IrKci+FSa2mdLRcAnXvcyZGq/NrIb9oDKZkyx5g/iRwBbGxBn1QuR4YEQeqMznJ6tVo0uAIO9+sndFZaaYBbBltnDSQJjgkX9QhoPGGLbQmlgSBwekdON03yWm0U4YAJJJi1zykuZZsKNF9Rou1pj1Nh9yFjss8Z4im0gFru5Bn7EIq1kjIgtzPoWb4NolY/FOIcrcizqviH1PiOBAbIEAQSeOY3+yOq5NN+tx6G6GU0NmbVsbGJW1gVZRZ7q7EZVeRx9lRSeQO63kHiahUXlKM7c5w0i88eqamdP5q2llXnaTeD9lA2neUIj1P6H7r1b7/TKfZerHcEmoTHv8F1aIcKTvns9xu7T/AGt6Tz6Bb3w9hmUcGxobBgiD/wDY39UQ2hJRtbAQ0Tayd6gPpOJzK60V8wbBsYDqLWk8SSb9QDY+6Z1c0cC3WIEagDF+iFp4JtNuuoDb5QbT3KCxWN+K9rtwOff8kmHapdGcH4/yY1pFjZxkf7xH3+p2JG8R3uqmtLrTeJJnYdf5ygmkC4/hRTHjRpBgkX79uytryAS54mNAUeMHzJrfwxBIA/tAkTeelvdZ/FVWQSDIHcT9k6xEkHoltXAN7Hrdc17LLl1YxHKVVRgxYXfEJ0tgRuCAe5uetkXgqU7+yjU1inpAa2eWtEm//KUHSxNRrxq2J4Hb/CJXb5BfUI1WVJE0jqjaYsb9QqH5k4/KHHYQBvM323seeEE6ZsYTTBUwGAg+aTJ9DY/ddRXBnPK4leY4Jjh5gDcEar3BkHsRYylGKpzumWOq3MHY/dJ8RWF7rnXKrtkRurIEoFaOtrATxv8AqoUq+pwA79LdJuD2sqKtYeyKo4ZjwHCHHa0R9d1AuYUyzEg6iQ8mQAAYIBBMkbGTPXgJbpbSrOa02eA8bACZn2kJo/J3hrXathtcwY67n3SWroqVadOntSBDnAyPm+W86hvfujqNjmD2h2FoT5tVnyWgbG9t+u9v0Vn9QG1QHMLgQ7zNHl2tr2uDG3aynXwukbSDBHbrIU3EtYQJ80AujjkDoP56Iu51xpFXTJYXCE/7hIDZA08xIm/7pgKzdNhbrYEkzEzc8bdErwuIDG3mDtzfsgq+Y1LtYZbOxEhQMTsJjtajGNXEAAN0ibyZuIiBHIMkdo7qrDY0Hyjjp2PZLK7qhBgG4iebqWVtDHBpPmIkN5I2KNXk8zLoFEbtrOky2BNj1tO3H+F7UrzZXNeDblDVKX87qycTAGYLiDIIcAR3AKUVckpOvo0922+ybCm51ovx3TjLssIEPYb8i491pWYcGWcLMphMgdTPxKY1mDpkkAEiATG4G8cpbjMbXadPxXgi2/PpsF9IzLDUcNRNQu0NG89TsABMnsF8dznxMH1qjg2QXeUTB08T3tPunaq7HixuQbmaPC5lVYJqvBaN3ECfqiTTDvM0gg8grF/9x62Gm5ukOi87QZ6Jrk+GqxFNxg3ttfnoiGhh93Mytyt9s0+CcLtO4se/dH4R4B0n2Pbol2AyOs5wJcTaDax/dbHJclDDqdd3E8enRV9OzGaNoEF+GOh+h/ZctLK5F+iX5ge6YJTG6bYavqAtJG3qlrWQUTh3Qn2TO0ViXOn1ajod5Wjrz+6EbXDBcz67z2Wu+axuCgcRg8NSJOgE9TJ+g2C4FnTshLM38zH0vGNOP6QTDNnUTZrRPudh+vsvW1uhQLcSHPJB0hx+X3sO6KqOa15A+hBBA4lJ2YuXx4/9hAMHeFUncFU1MINxuqn179O3dX0as7oqNgaZCuN4J/Tkz+X7IfEYUxsPumRgOn+dlXVM2WsAzQJiilRcWg2JR1BwZIi7t/aYH3Kg6mG7bngIfF4ktIJveFrViTGZXjKn27n0SXF6XEahMXFpgwRPYxITCvV3SyrTcZjYIIzmFAgheZmCRN4TzBZe0HySAbu+202lQyprHEzY9D/Lpi4tpjVNv2RfUyxgvijHmhQqS+DoLWAQJc7Y9Z+26znhdjGtkTMfskfi3Oxi8S0U5c1gIBGxcTcjtYBO8jwfw2h1QT24juR+SPcNFYzyZKxsZrKWMGhxAcbQA2JO3WAB1/JAuquJ8zSxvFwZmbbbcz1UsLmQLmtFuRHT9+6nnIIpz7n3XNNh4hlAGxEAxVdpfAIEC3TvCIy7B+UO67oDA02vNwndOGtF4RAoEjN6k/6UfzqoOoDpHQr12JbM8+vp+yrqY28q4OVVKmkg/dE4akKm5hVGuHG6KwmXh1h6gjg+6gGTvIdhCWZFoPxA4zG24R+a51TwuHNWsfNENYIDnO4A/fgLi4U6J1mA0EuJ6BfJMxxZqOLqjy48Sdh0A4HonKh+Nosw18mLvF3iiviXhzz1DGD5WD/iOp6m5+gWWdSc03WpLBwJQ1bLi83ERsurVaFGMRG+ok5BiqhhnOgaQehmD7FPPDGZnD1vhv1AEwdRAaP+VwDEK/B5SbW22QedZZW1fEOo7CwNhxt+q1rLHB4irBq/Kfb8tALQRCYNCyn/AE9x1Sphw17HDRZriCA5vHHC2dGhKLX5jaMBwRmVQuR39L2XIvbaV3BBatBQY07cpi+kqX0UcpBBpVSduhcRgmuJPXqjmtUKlNI9R0qXDDiFSwqdoBl+WNa8ui4B0+vUe0oHG0NRk7ibxdP6G/RVY/LtQlvrY8rlWdAUUBOBGUvy2WmfyoS469xYc+6a0MMXxEb+x90EyjEnQXHoDA9+V43NamsB1I02jYiXR622Qx4jDiFJLHKwjH03U3AOG+x4KFxmJbTF07xNMVKewJbBaf2WSzPCVyfNSeWzvFkO1AnHviaqfVsZaMR8x6BA13ahbZDPxNXSQ6kaZJgDVMi0E2seyve34bBPAugMpziMiV4dhd6jfr2KtpUXNMPbLeCN/cdFRl9U6wWw6wJv+F0wft9k8e9pHRaAwJCYC6gwN1T+4Cx3jDxMC34FMgTZx/tHI9T+/VS8aeIjTa5rAQZiZgdeB9lhsHimvJNQgEnczB9Twnumo1DuEbRVrwG0x/kWA0uaG87n9luMJhZYZsDxKy+R4Q2LHAjpIIWoxWDxDqYDfL1IMn/CW6mt7HyIwLVxgS3LMspgy5zpGxsm2IwjajSzV5Ta6ylDL8QDZzj6iU2oYbFtEkNIF72/VDPTMd+ZZsyeZKh4a+G61Ux6WHaZv9FLF5RWIljmOFvLBDu+5j8lc/EVh81J3tBVQzlzfwP+g/dQ1vndZNefcUVKdYOEsIEgHtJhMa+VODZuOVd/q9N9nseJ5jb6FH4jNqTRDyIjYXde+w6qijfE1rnuCyoFjSRLiPpKn/WUsIxz6hAgGG21OPQTukWP8aEsNPDsLY8up0Ej0AtN+Ss0MC5xLnSSdybk+6NXRg6mg2JIxDPE3iipjAGNaaVP8TZkvMgiTAsI2/gS0cpCcYbJzwN07wnht54j1ToJ4ECcCZ2hlvZM8F4eLzYLT4Tw6B8ya0qLWCAIR0rJ5gWYRLg/DIHzJzh8IxlgAFa1jjsEdhMsPKcSkn1FXcCU0WEpvh8PYKdDCBqJAT6oFEVLEyv4S5WSvESZkS0FUvorwPg77fz9Crm1wbEifzWJrMFdRUfhoxzR1H84VduCPqqKzWZQG9FCpMQfsiSwKJgbkIbV5lhotbgI2lesohMNAXfCQGoHxCdwwJuFLDLT7cFUY7HQYcCB1i31TN9HlDY8iPNEWF7bmAPqlLelyuBCJYM5MzuPeDDgAe9vskWNbq3Nk9xeTgEup6mu6D5XHvx7oDF4Co5sO0H6tI+xXIfpnE6KWLAv6xlMCPqlGa+K2ts0y427Nnkq+t4YquO7Wj1lTwvgmmLuM9USvp2bdpTuoHMU5hlGFrN0vc4vJOl+q8kzcTHa/QbLMOyHS4UrOM2jnrbfbha3O8FSY+JcA0iSJIHfk22MD6rP0MkqPxoqMqtq6Ic3SZm1xp3AvBkK+nLLnLbf5/E5drgnxOTEFfBvw1TRUaQD8pIWw8CYx7ap+HpkiC2BJHF+IKY5z4Qq4sAvBYRsG7QBaQSZPc3umvgrwI7DOLnvDpHS4hOjNqg+4EVFXDeprsGyQC4QeyLDQvaeHjlWiiE2KTiOdwQb4rS4tESBJEiRO1t1S2nLnS3ygjTtcaRPJ5neNkxFELxzB2V9kyd0RdUwjCPlFj/Nt/RDYjJ6bt2genROizsVWWngfz2VfTZ5EvvYiNvh2iPw/mrWZNSH4AmhoHupswZPErQ6QTJ6iAsotHytHsFY1rjwmbMsKIpZejr0wEE15MU08G4oyjlYTRlABThHWtV4ECXYwalhAOFeGgKa8JRJjE9US5QfVASbNfETKQNwslgvM0qk8R18ULlhP++B/wAvo5chd9IXsNH2NyRz6heHgXHBuIpSD70wfYd1ThPD72PadYgAtafxNBADRDmkG3lMxtyvVyIYITz/AEJ/mvTIJO4vef8Adn/yjUIvG9xNihkLSW6RTA1OcRphwBqB/lj8RA0Ht6QeXLIPqXiU4fwxUbpPxWyHMf8AKbvbM82Di4/ZQHhZ4YG6muAiAZFgKIiYPNN0W2LRwvVy3MwyrkzvimsNOvU0wbN0hmkiQ2SebyOkSZZ6Fy5VLnaV4W9ly5TEkrdhweFRUy5p4XLlkoDL1EQZ+StKodkA23B3C5cq7a8YkLExdifA1FxJhwm9nFQy7wjSoOllNs3GoiXX3vuuXIadPUpyFExiMv6N3RX0sI4cW9Fy5H0iXCW4bt9lY3D9vsuXK8S8yYw5n/0pDDGV4uUlSf8ATKQwo5/NcuVySbaAHA+imAuXKST1cuXKSTxcSvFykki+ol+MzdrBcrlyFY5UbQtaBjvMdnHjKZFO/fj/ACsxXxDqhl5J/nH1XLkg7ljvHAoA2g//AOJ+p/dcuXIc1P/Z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3080" name="Picture 14" descr="http://www.inne-gotowanie.pl/wp-content/uploads/2010/10/Pierogi-z-dyni%C4%85-i-bialym-ser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286125"/>
            <a:ext cx="3246438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pole tekstowe 8"/>
          <p:cNvSpPr txBox="1">
            <a:spLocks noChangeArrowheads="1"/>
          </p:cNvSpPr>
          <p:nvPr/>
        </p:nvSpPr>
        <p:spPr bwMode="auto">
          <a:xfrm>
            <a:off x="4429125" y="6027738"/>
            <a:ext cx="500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u="sng"/>
              <a:t>Dumplings with cabbage and mushrooms </a:t>
            </a:r>
          </a:p>
        </p:txBody>
      </p:sp>
      <p:pic>
        <p:nvPicPr>
          <p:cNvPr id="3082" name="Picture 10" descr="http://www.we-dwoje.pl/p/a/30/30/6/30302/c3/c3_ryba_na_wigilie___alternatywa_dla_karp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667250"/>
            <a:ext cx="33337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0"/>
          <p:cNvSpPr txBox="1">
            <a:spLocks noChangeArrowheads="1"/>
          </p:cNvSpPr>
          <p:nvPr/>
        </p:nvSpPr>
        <p:spPr bwMode="auto">
          <a:xfrm>
            <a:off x="-1071563" y="5214938"/>
            <a:ext cx="300037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 u="sng"/>
              <a:t>Fish</a:t>
            </a:r>
          </a:p>
        </p:txBody>
      </p:sp>
      <p:pic>
        <p:nvPicPr>
          <p:cNvPr id="3084" name="Picture 12" descr="http://2.bp.blogspot.com/-TJw0sQcqFNk/Tu5JBhYoH8I/AAAAAAAABZo/DpVOHZ7tbmo/s640/barszcz+wigilijny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285875"/>
            <a:ext cx="2643187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12"/>
          <p:cNvSpPr txBox="1">
            <a:spLocks noChangeArrowheads="1"/>
          </p:cNvSpPr>
          <p:nvPr/>
        </p:nvSpPr>
        <p:spPr bwMode="auto">
          <a:xfrm>
            <a:off x="7143750" y="1571625"/>
            <a:ext cx="1785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u="sng"/>
              <a:t>Borstch with dumplings </a:t>
            </a:r>
          </a:p>
        </p:txBody>
      </p:sp>
      <p:pic>
        <p:nvPicPr>
          <p:cNvPr id="3086" name="Picture 14" descr="http://3.bp.blogspot.com/-ga9Y9gbfcc8/ToTNTKaEswI/AAAAAAAACCA/ZjH9ciSqkOc/s1600/DSC019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1143000"/>
            <a:ext cx="26733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14"/>
          <p:cNvSpPr txBox="1">
            <a:spLocks noChangeArrowheads="1"/>
          </p:cNvSpPr>
          <p:nvPr/>
        </p:nvSpPr>
        <p:spPr bwMode="auto">
          <a:xfrm>
            <a:off x="500063" y="3643313"/>
            <a:ext cx="378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 u="sng"/>
              <a:t>Sauerkraut stew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914400"/>
          </a:xfrm>
        </p:spPr>
        <p:txBody>
          <a:bodyPr/>
          <a:lstStyle/>
          <a:p>
            <a:pPr eaLnBrk="1" hangingPunct="1"/>
            <a:r>
              <a:rPr lang="pl-PL" smtClean="0"/>
              <a:t>Christmas tree</a:t>
            </a:r>
          </a:p>
        </p:txBody>
      </p:sp>
      <p:pic>
        <p:nvPicPr>
          <p:cNvPr id="4099" name="Picture 4" descr="http://obrazki-justina.blog.onet.pl/wp-content/blogs.dir/580099/files/blog_ea_3748513_4711870_tr_choinka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http://supergify.pl/images/stories/aaaaaaaaaaaaaa/13arvoresnatalmagiagif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1000125"/>
            <a:ext cx="129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Obraz 4" descr="choink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3286125"/>
            <a:ext cx="23907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7772400" cy="1143000"/>
          </a:xfrm>
        </p:spPr>
        <p:txBody>
          <a:bodyPr/>
          <a:lstStyle/>
          <a:p>
            <a:pPr eaLnBrk="1" hangingPunct="1"/>
            <a:r>
              <a:rPr lang="pl-PL" dirty="0" smtClean="0"/>
              <a:t>All </a:t>
            </a:r>
            <a:r>
              <a:rPr lang="pl-PL" dirty="0" err="1" smtClean="0"/>
              <a:t>members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family</a:t>
            </a:r>
            <a:r>
              <a:rPr lang="pl-PL" dirty="0" smtClean="0"/>
              <a:t>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presents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Xmas</a:t>
            </a:r>
            <a:r>
              <a:rPr lang="pl-PL" dirty="0" smtClean="0"/>
              <a:t> </a:t>
            </a:r>
            <a:r>
              <a:rPr lang="pl-PL" dirty="0" err="1" smtClean="0"/>
              <a:t>Eve</a:t>
            </a:r>
            <a:r>
              <a:rPr lang="pl-PL" dirty="0" smtClean="0"/>
              <a:t>, on 24th </a:t>
            </a:r>
            <a:r>
              <a:rPr lang="pl-PL" dirty="0" err="1" smtClean="0"/>
              <a:t>December</a:t>
            </a:r>
            <a:r>
              <a:rPr lang="pl-PL" dirty="0" smtClean="0"/>
              <a:t> </a:t>
            </a:r>
          </a:p>
        </p:txBody>
      </p:sp>
      <p:pic>
        <p:nvPicPr>
          <p:cNvPr id="3" name="Obraz 2" descr="prezent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928813"/>
            <a:ext cx="56673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Obraz 3" descr="present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9888" y="857250"/>
            <a:ext cx="16097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Obraz 4" descr="prezentniegrzecznym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3643313"/>
            <a:ext cx="11239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pPr eaLnBrk="1" hangingPunct="1"/>
            <a:r>
              <a:rPr lang="pl-PL" smtClean="0"/>
              <a:t>Santa Claus </a:t>
            </a:r>
          </a:p>
        </p:txBody>
      </p:sp>
      <p:pic>
        <p:nvPicPr>
          <p:cNvPr id="3" name="Obraz 2" descr="Santa Cla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357313"/>
            <a:ext cx="4927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Obraz 3" descr="santa-claus-1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714375"/>
            <a:ext cx="3810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Obraz 4" descr="santa_claus_10(1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3500438"/>
            <a:ext cx="2857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Prostokąt 2"/>
          <p:cNvSpPr/>
          <p:nvPr/>
        </p:nvSpPr>
        <p:spPr>
          <a:xfrm>
            <a:off x="571472" y="214290"/>
            <a:ext cx="804059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 </a:t>
            </a:r>
            <a:r>
              <a:rPr lang="pl-PL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wish</a:t>
            </a:r>
            <a:r>
              <a:rPr lang="pl-PL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pl-PL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pl-PL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pl-PL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MERRY CHRISTMAS!!!</a:t>
            </a:r>
          </a:p>
        </p:txBody>
      </p:sp>
      <p:pic>
        <p:nvPicPr>
          <p:cNvPr id="4" name="Obraz 3" descr="Merry-Christmas-from-Bloggert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609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928662" y="564357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smtClean="0"/>
              <a:t>Czapury</a:t>
            </a:r>
            <a:r>
              <a:rPr lang="pl-PL" sz="3600" dirty="0" smtClean="0"/>
              <a:t>, Poland</a:t>
            </a:r>
            <a:endParaRPr lang="pl-PL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112</Words>
  <Application>Microsoft Office PowerPoint</Application>
  <PresentationFormat>Pokaz na ekranie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Projekt domyślny</vt:lpstr>
      <vt:lpstr> </vt:lpstr>
      <vt:lpstr>Polish Xmas Tradition</vt:lpstr>
      <vt:lpstr>Polish Xmas Tradition</vt:lpstr>
      <vt:lpstr>Polish Xmas Tradition, the most important day of Xmas time is 24 December. We meet all family members and we eat special Xmas supper together</vt:lpstr>
      <vt:lpstr>Christmas food </vt:lpstr>
      <vt:lpstr>Christmas tree</vt:lpstr>
      <vt:lpstr>All members of the family get presents after Xmas Eve, on 24th December </vt:lpstr>
      <vt:lpstr>Santa Claus 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</dc:creator>
  <cp:lastModifiedBy>dom</cp:lastModifiedBy>
  <cp:revision>14</cp:revision>
  <dcterms:created xsi:type="dcterms:W3CDTF">1601-01-01T00:00:00Z</dcterms:created>
  <dcterms:modified xsi:type="dcterms:W3CDTF">2015-12-14T15:26:13Z</dcterms:modified>
</cp:coreProperties>
</file>