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0" autoAdjust="0"/>
    <p:restoredTop sz="94660"/>
  </p:normalViewPr>
  <p:slideViewPr>
    <p:cSldViewPr>
      <p:cViewPr varScale="1">
        <p:scale>
          <a:sx n="69" d="100"/>
          <a:sy n="69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786CDB-F647-489D-B55D-3176613F0F34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C21F96-4914-467C-BD30-5C89021442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124744"/>
            <a:ext cx="849694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600" dirty="0" err="1" smtClean="0">
                <a:latin typeface="Century Gothic" panose="020B0502020202020204" pitchFamily="34" charset="0"/>
              </a:rPr>
              <a:t>Hi</a:t>
            </a:r>
            <a:r>
              <a:rPr lang="cs-CZ" sz="96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-</a:t>
            </a:r>
            <a:endParaRPr lang="cs-CZ" sz="9600" dirty="0">
              <a:latin typeface="Century Gothic" panose="020B0502020202020204" pitchFamily="34" charset="0"/>
            </a:endParaRP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Ahoj</a:t>
            </a:r>
            <a:endParaRPr lang="cs-CZ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0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348587"/>
            <a:ext cx="849694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600" dirty="0" err="1" smtClean="0">
                <a:latin typeface="Century Gothic" panose="020B0502020202020204" pitchFamily="34" charset="0"/>
              </a:rPr>
              <a:t>How</a:t>
            </a:r>
            <a:r>
              <a:rPr lang="cs-CZ" sz="9600" dirty="0" smtClean="0">
                <a:latin typeface="Century Gothic" panose="020B0502020202020204" pitchFamily="34" charset="0"/>
              </a:rPr>
              <a:t> are </a:t>
            </a:r>
            <a:r>
              <a:rPr lang="cs-CZ" sz="9600" dirty="0" err="1" smtClean="0">
                <a:latin typeface="Century Gothic" panose="020B0502020202020204" pitchFamily="34" charset="0"/>
              </a:rPr>
              <a:t>you</a:t>
            </a:r>
            <a:r>
              <a:rPr lang="cs-CZ" sz="9600" dirty="0" smtClean="0">
                <a:latin typeface="Century Gothic" panose="020B0502020202020204" pitchFamily="34" charset="0"/>
              </a:rPr>
              <a:t>?</a:t>
            </a: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-</a:t>
            </a:r>
            <a:endParaRPr lang="cs-CZ" sz="9600" dirty="0">
              <a:latin typeface="Century Gothic" panose="020B0502020202020204" pitchFamily="34" charset="0"/>
            </a:endParaRP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Jak se máš?</a:t>
            </a:r>
            <a:endParaRPr lang="cs-CZ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9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5781" y="1124744"/>
            <a:ext cx="849694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600" dirty="0" err="1" smtClean="0">
                <a:latin typeface="Century Gothic" panose="020B0502020202020204" pitchFamily="34" charset="0"/>
              </a:rPr>
              <a:t>I‘m</a:t>
            </a:r>
            <a:r>
              <a:rPr lang="cs-CZ" sz="9600" dirty="0" smtClean="0">
                <a:latin typeface="Century Gothic" panose="020B0502020202020204" pitchFamily="34" charset="0"/>
              </a:rPr>
              <a:t>…</a:t>
            </a: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-</a:t>
            </a:r>
            <a:endParaRPr lang="cs-CZ" sz="9600" dirty="0">
              <a:latin typeface="Century Gothic" panose="020B0502020202020204" pitchFamily="34" charset="0"/>
            </a:endParaRP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Já jsem…</a:t>
            </a:r>
            <a:endParaRPr lang="cs-CZ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9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3000" y="1052735"/>
            <a:ext cx="900100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600" dirty="0" err="1" smtClean="0">
                <a:latin typeface="Century Gothic" panose="020B0502020202020204" pitchFamily="34" charset="0"/>
              </a:rPr>
              <a:t>I‘m</a:t>
            </a:r>
            <a:r>
              <a:rPr lang="cs-CZ" sz="9600" dirty="0" smtClean="0">
                <a:latin typeface="Century Gothic" panose="020B0502020202020204" pitchFamily="34" charset="0"/>
              </a:rPr>
              <a:t> .. </a:t>
            </a:r>
            <a:r>
              <a:rPr lang="cs-CZ" sz="9600" dirty="0" err="1" smtClean="0">
                <a:latin typeface="Century Gothic" panose="020B0502020202020204" pitchFamily="34" charset="0"/>
              </a:rPr>
              <a:t>Years</a:t>
            </a:r>
            <a:r>
              <a:rPr lang="cs-CZ" sz="9600" dirty="0" smtClean="0">
                <a:latin typeface="Century Gothic" panose="020B0502020202020204" pitchFamily="34" charset="0"/>
              </a:rPr>
              <a:t> </a:t>
            </a:r>
            <a:r>
              <a:rPr lang="cs-CZ" sz="9600" dirty="0" err="1" smtClean="0">
                <a:latin typeface="Century Gothic" panose="020B0502020202020204" pitchFamily="34" charset="0"/>
              </a:rPr>
              <a:t>old</a:t>
            </a:r>
            <a:endParaRPr lang="cs-CZ" sz="9600" dirty="0" smtClean="0">
              <a:latin typeface="Century Gothic" panose="020B0502020202020204" pitchFamily="34" charset="0"/>
            </a:endParaRP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-</a:t>
            </a: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Je mi… let</a:t>
            </a:r>
            <a:endParaRPr lang="cs-CZ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9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348587"/>
            <a:ext cx="849694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9600" dirty="0" err="1" smtClean="0">
                <a:latin typeface="Century Gothic" panose="020B0502020202020204" pitchFamily="34" charset="0"/>
              </a:rPr>
              <a:t>Thank</a:t>
            </a:r>
            <a:r>
              <a:rPr lang="cs-CZ" sz="9600" dirty="0" smtClean="0">
                <a:latin typeface="Century Gothic" panose="020B0502020202020204" pitchFamily="34" charset="0"/>
              </a:rPr>
              <a:t> </a:t>
            </a:r>
            <a:r>
              <a:rPr lang="cs-CZ" sz="9600" dirty="0" err="1" smtClean="0">
                <a:latin typeface="Century Gothic" panose="020B0502020202020204" pitchFamily="34" charset="0"/>
              </a:rPr>
              <a:t>you</a:t>
            </a:r>
            <a:endParaRPr lang="cs-CZ" sz="9600" dirty="0" smtClean="0">
              <a:latin typeface="Century Gothic" panose="020B0502020202020204" pitchFamily="34" charset="0"/>
            </a:endParaRP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-</a:t>
            </a:r>
            <a:endParaRPr lang="cs-CZ" sz="9600" dirty="0">
              <a:latin typeface="Century Gothic" panose="020B0502020202020204" pitchFamily="34" charset="0"/>
            </a:endParaRPr>
          </a:p>
          <a:p>
            <a:pPr algn="ctr"/>
            <a:r>
              <a:rPr lang="cs-CZ" sz="9600" dirty="0" smtClean="0">
                <a:latin typeface="Century Gothic" panose="020B0502020202020204" pitchFamily="34" charset="0"/>
              </a:rPr>
              <a:t>děkuji</a:t>
            </a:r>
            <a:endParaRPr lang="cs-CZ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9816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31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Adéla Nogová</dc:creator>
  <cp:lastModifiedBy>Adéla Nogová</cp:lastModifiedBy>
  <cp:revision>1</cp:revision>
  <dcterms:created xsi:type="dcterms:W3CDTF">2015-11-19T14:15:34Z</dcterms:created>
  <dcterms:modified xsi:type="dcterms:W3CDTF">2015-11-19T14:23:17Z</dcterms:modified>
</cp:coreProperties>
</file>