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A4D7E24-BE3B-4705-9452-A24D78267E8F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AF317E-9073-4C28-BB96-E48017360776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7E24-BE3B-4705-9452-A24D78267E8F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317E-9073-4C28-BB96-E480173607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7E24-BE3B-4705-9452-A24D78267E8F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AF317E-9073-4C28-BB96-E480173607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7E24-BE3B-4705-9452-A24D78267E8F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317E-9073-4C28-BB96-E4801736077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4D7E24-BE3B-4705-9452-A24D78267E8F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AF317E-9073-4C28-BB96-E4801736077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7E24-BE3B-4705-9452-A24D78267E8F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317E-9073-4C28-BB96-E4801736077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7E24-BE3B-4705-9452-A24D78267E8F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317E-9073-4C28-BB96-E4801736077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7E24-BE3B-4705-9452-A24D78267E8F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317E-9073-4C28-BB96-E4801736077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7E24-BE3B-4705-9452-A24D78267E8F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317E-9073-4C28-BB96-E480173607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7E24-BE3B-4705-9452-A24D78267E8F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AF317E-9073-4C28-BB96-E4801736077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7E24-BE3B-4705-9452-A24D78267E8F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317E-9073-4C28-BB96-E4801736077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A4D7E24-BE3B-4705-9452-A24D78267E8F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8AF317E-9073-4C28-BB96-E4801736077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2852936"/>
            <a:ext cx="6480720" cy="345638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MEDIUM</a:t>
            </a:r>
          </a:p>
          <a:p>
            <a:pPr algn="just"/>
            <a:r>
              <a:rPr lang="cs-CZ" sz="2800" b="0" u="sng" dirty="0" smtClean="0"/>
              <a:t>1</a:t>
            </a:r>
            <a:r>
              <a:rPr lang="cs-CZ" sz="2000" b="0" u="sng" dirty="0" smtClean="0"/>
              <a:t>.Má máma má málo máku</a:t>
            </a:r>
            <a:r>
              <a:rPr lang="es-ES" sz="2000" b="0" u="sng" dirty="0" smtClean="0"/>
              <a:t>.</a:t>
            </a:r>
            <a:endParaRPr lang="cs-CZ" sz="2000" b="0" u="sng" dirty="0" smtClean="0"/>
          </a:p>
          <a:p>
            <a:pPr algn="just"/>
            <a:r>
              <a:rPr lang="cs-CZ" sz="2000" b="0" dirty="0" smtClean="0"/>
              <a:t>In English it means.. My mum has a few poppy.</a:t>
            </a:r>
          </a:p>
          <a:p>
            <a:pPr algn="just"/>
            <a:endParaRPr lang="cs-CZ" sz="2000" b="0" dirty="0"/>
          </a:p>
          <a:p>
            <a:pPr algn="just"/>
            <a:r>
              <a:rPr lang="cs-CZ" sz="3200" b="0" dirty="0" smtClean="0"/>
              <a:t>2</a:t>
            </a:r>
            <a:r>
              <a:rPr lang="cs-CZ" sz="2000" b="0" dirty="0" smtClean="0"/>
              <a:t>.</a:t>
            </a:r>
            <a:r>
              <a:rPr lang="cs-CZ" sz="2000" b="0" dirty="0"/>
              <a:t> </a:t>
            </a:r>
            <a:r>
              <a:rPr lang="cs-CZ" sz="2000" b="0" u="sng" dirty="0"/>
              <a:t>Letěl jelen jetelem, jetelem letěl jelen</a:t>
            </a:r>
            <a:r>
              <a:rPr lang="cs-CZ" sz="2000" b="0" u="sng" dirty="0" smtClean="0"/>
              <a:t>.</a:t>
            </a:r>
          </a:p>
          <a:p>
            <a:pPr algn="just"/>
            <a:r>
              <a:rPr lang="cs-CZ" sz="2000" b="0" dirty="0" smtClean="0"/>
              <a:t>In English it means.. Deer flew through clover, through clover deer flew</a:t>
            </a: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48681"/>
            <a:ext cx="7772400" cy="576063"/>
          </a:xfrm>
        </p:spPr>
        <p:txBody>
          <a:bodyPr>
            <a:noAutofit/>
          </a:bodyPr>
          <a:lstStyle/>
          <a:p>
            <a:pPr algn="l"/>
            <a:r>
              <a:rPr lang="cs-CZ" sz="3600" b="1" i="1" u="sng" dirty="0" smtClean="0">
                <a:solidFill>
                  <a:schemeClr val="bg1">
                    <a:lumMod val="50000"/>
                  </a:schemeClr>
                </a:solidFill>
              </a:rPr>
              <a:t>Czech Tongue twisters</a:t>
            </a:r>
            <a:endParaRPr lang="cs-CZ" sz="3600" b="1" i="1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4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1916832"/>
            <a:ext cx="8503920" cy="4182216"/>
          </a:xfrm>
        </p:spPr>
        <p:txBody>
          <a:bodyPr/>
          <a:lstStyle/>
          <a:p>
            <a:pPr marL="45720" indent="0">
              <a:buNone/>
            </a:pPr>
            <a:r>
              <a:rPr lang="cs-CZ" dirty="0" smtClean="0"/>
              <a:t>HARD</a:t>
            </a:r>
          </a:p>
          <a:p>
            <a:pPr marL="45720" indent="0">
              <a:buNone/>
            </a:pPr>
            <a:r>
              <a:rPr lang="cs-CZ" u="sng" dirty="0" smtClean="0"/>
              <a:t>1.  Tři </a:t>
            </a:r>
            <a:r>
              <a:rPr lang="cs-CZ" u="sng" dirty="0"/>
              <a:t>sta třicet tři stříbrných křepelek přeletělo přes stři sta třicet tři stříbrných střech.</a:t>
            </a:r>
          </a:p>
          <a:p>
            <a:pPr marL="45720" indent="0" algn="just">
              <a:buNone/>
            </a:pPr>
            <a:r>
              <a:rPr lang="cs-CZ" dirty="0"/>
              <a:t>     In English it means.. Three hundred thirty three silver quails     flew over three hundred thirty three silver roofs</a:t>
            </a:r>
            <a:r>
              <a:rPr lang="cs-CZ" dirty="0" smtClean="0"/>
              <a:t>.</a:t>
            </a:r>
          </a:p>
          <a:p>
            <a:pPr marL="45720" indent="0" algn="just">
              <a:buNone/>
            </a:pPr>
            <a:endParaRPr lang="cs-CZ" dirty="0"/>
          </a:p>
          <a:p>
            <a:pPr marL="45720" indent="0" algn="just">
              <a:buNone/>
            </a:pPr>
            <a:r>
              <a:rPr lang="cs-CZ" u="sng" dirty="0" smtClean="0"/>
              <a:t>2.  Strč prst skrz krk.</a:t>
            </a:r>
          </a:p>
          <a:p>
            <a:pPr marL="45720" indent="0" algn="just">
              <a:buNone/>
            </a:pPr>
            <a:r>
              <a:rPr lang="cs-CZ" u="sng" dirty="0"/>
              <a:t> </a:t>
            </a:r>
            <a:r>
              <a:rPr lang="cs-CZ" dirty="0" smtClean="0"/>
              <a:t>In English it means.. </a:t>
            </a:r>
            <a:r>
              <a:rPr lang="en-US" dirty="0"/>
              <a:t>stick your finger through the neck</a:t>
            </a:r>
            <a:endParaRPr lang="cs-CZ" dirty="0" smtClean="0"/>
          </a:p>
          <a:p>
            <a:pPr marL="45720" indent="0" algn="just">
              <a:buNone/>
            </a:pPr>
            <a:endParaRPr lang="cs-CZ" u="sng" dirty="0"/>
          </a:p>
          <a:p>
            <a:pPr marL="45720" indent="0" algn="just">
              <a:buNone/>
            </a:pPr>
            <a:endParaRPr lang="cs-CZ" u="sng" dirty="0" smtClean="0"/>
          </a:p>
          <a:p>
            <a:pPr marL="45720" indent="0" algn="just">
              <a:buNone/>
            </a:pPr>
            <a:endParaRPr lang="cs-CZ" u="sng" dirty="0" smtClean="0"/>
          </a:p>
          <a:p>
            <a:pPr marL="45720" indent="0" algn="just">
              <a:buNone/>
            </a:pPr>
            <a:endParaRPr lang="cs-CZ" dirty="0" smtClean="0"/>
          </a:p>
          <a:p>
            <a:pPr marL="45720" indent="0" algn="just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 algn="just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76672"/>
            <a:ext cx="8534400" cy="576064"/>
          </a:xfrm>
        </p:spPr>
        <p:txBody>
          <a:bodyPr>
            <a:noAutofit/>
          </a:bodyPr>
          <a:lstStyle/>
          <a:p>
            <a:r>
              <a:rPr lang="cs-CZ" sz="4900" b="1" i="1" u="sng" dirty="0">
                <a:solidFill>
                  <a:schemeClr val="bg1">
                    <a:lumMod val="50000"/>
                  </a:schemeClr>
                </a:solidFill>
              </a:rPr>
              <a:t>Czech Tongue twisters</a:t>
            </a:r>
            <a:endParaRPr lang="cs-CZ" sz="4900" dirty="0"/>
          </a:p>
        </p:txBody>
      </p:sp>
    </p:spTree>
    <p:extLst>
      <p:ext uri="{BB962C8B-B14F-4D97-AF65-F5344CB8AC3E}">
        <p14:creationId xmlns:p14="http://schemas.microsoft.com/office/powerpoint/2010/main" val="9842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27</TotalTime>
  <Words>107</Words>
  <Application>Microsoft Office PowerPoint</Application>
  <PresentationFormat>Předvádění na obrazovce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Mřížka</vt:lpstr>
      <vt:lpstr>Czech Tongue twisters</vt:lpstr>
      <vt:lpstr>Czech Tongue twisters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Tongue twisters</dc:title>
  <dc:creator>fotřiček</dc:creator>
  <cp:lastModifiedBy>fotřiček</cp:lastModifiedBy>
  <cp:revision>3</cp:revision>
  <dcterms:created xsi:type="dcterms:W3CDTF">2015-11-19T17:38:14Z</dcterms:created>
  <dcterms:modified xsi:type="dcterms:W3CDTF">2015-11-19T18:05:21Z</dcterms:modified>
</cp:coreProperties>
</file>