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5.jpg" Type="http://schemas.openxmlformats.org/officeDocument/2006/relationships/image" Id="rId4"/><Relationship Target="../media/image02.jpg" Type="http://schemas.openxmlformats.org/officeDocument/2006/relationships/image" Id="rId3"/><Relationship Target="../media/image03.jpg" Type="http://schemas.openxmlformats.org/officeDocument/2006/relationships/image" Id="rId6"/><Relationship Target="../media/image01.jpg" Type="http://schemas.openxmlformats.org/officeDocument/2006/relationships/image" Id="rId5"/><Relationship Target="../media/image00.jpg" Type="http://schemas.openxmlformats.org/officeDocument/2006/relationships/image" Id="rId8"/><Relationship Target="../media/image04.jpg" Type="http://schemas.openxmlformats.org/officeDocument/2006/relationships/image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9.jpg" Type="http://schemas.openxmlformats.org/officeDocument/2006/relationships/image" Id="rId4"/><Relationship Target="../media/image11.jpg" Type="http://schemas.openxmlformats.org/officeDocument/2006/relationships/image" Id="rId3"/><Relationship Target="../media/image07.pn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0.jpg" Type="http://schemas.openxmlformats.org/officeDocument/2006/relationships/image" Id="rId4"/><Relationship Target="../media/image08.jpg" Type="http://schemas.openxmlformats.org/officeDocument/2006/relationships/image" Id="rId3"/><Relationship Target="../media/image12.jpg" Type="http://schemas.openxmlformats.org/officeDocument/2006/relationships/image" Id="rId6"/><Relationship Target="../media/image19.jpg" Type="http://schemas.openxmlformats.org/officeDocument/2006/relationships/image" Id="rId5"/><Relationship Target="../media/image13.jpg" Type="http://schemas.openxmlformats.org/officeDocument/2006/relationships/image" Id="rId7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7.jpg" Type="http://schemas.openxmlformats.org/officeDocument/2006/relationships/image" Id="rId4"/><Relationship Target="../media/image15.jpg" Type="http://schemas.openxmlformats.org/officeDocument/2006/relationships/image" Id="rId3"/><Relationship Target="../media/image16.jpg" Type="http://schemas.openxmlformats.org/officeDocument/2006/relationships/image" Id="rId6"/><Relationship Target="../media/image18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4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453634" x="0"/>
            <a:ext cy="1689865" cx="202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763737" x="0"/>
            <a:ext cy="1689875" cx="202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5" x="0"/>
            <a:ext cy="1689875" cx="202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1687049" x="7116150"/>
            <a:ext cy="1689871" cx="202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3374040" x="7020625"/>
            <a:ext cy="1769459" cx="212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y="0" x="7116150"/>
            <a:ext cy="1689875" cx="202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/>
          <p:nvPr/>
        </p:nvSpPr>
        <p:spPr>
          <a:xfrm>
            <a:off y="1612550" x="2027850"/>
            <a:ext cy="1689876" cx="50883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chemeClr val="lt2"/>
                </a:solidFill>
                <a:latin typeface="Arial"/>
              </a:rPr>
              <a:t>REBECA VÁZQUEZ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4" name="Shape 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/>
          <p:nvPr/>
        </p:nvSpPr>
        <p:spPr>
          <a:xfrm>
            <a:off y="617750" x="235050"/>
            <a:ext cy="281999" cx="6176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2551600" x="255150"/>
            <a:ext cy="268500" cx="5774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4028850" x="282000"/>
            <a:ext cy="281999" cx="523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/>
        </p:nvSpPr>
        <p:spPr>
          <a:xfrm>
            <a:off y="517100" x="1154925"/>
            <a:ext cy="483300" cx="206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000" lang="es">
                <a:latin typeface="Comic Sans MS"/>
                <a:ea typeface="Comic Sans MS"/>
                <a:cs typeface="Comic Sans MS"/>
                <a:sym typeface="Comic Sans MS"/>
              </a:rPr>
              <a:t>I’m short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y="2464300" x="1154925"/>
            <a:ext cy="443099" cx="3290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000" lang="es">
                <a:latin typeface="Comic Sans MS"/>
                <a:ea typeface="Comic Sans MS"/>
                <a:cs typeface="Comic Sans MS"/>
                <a:sym typeface="Comic Sans MS"/>
              </a:rPr>
              <a:t>I have got big green eyes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y="4028850" x="1154925"/>
            <a:ext cy="483300" cx="3370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000" lang="es">
                <a:latin typeface="Comic Sans MS"/>
                <a:ea typeface="Comic Sans MS"/>
                <a:cs typeface="Comic Sans MS"/>
                <a:sym typeface="Comic Sans MS"/>
              </a:rPr>
              <a:t>My hair is long and brown.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4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/>
          <p:nvPr/>
        </p:nvSpPr>
        <p:spPr>
          <a:xfrm>
            <a:off y="1578100" x="402825"/>
            <a:ext cy="309000" cx="67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/>
        </p:nvSpPr>
        <p:spPr>
          <a:xfrm>
            <a:off y="1262500" x="1154925"/>
            <a:ext cy="940200" cx="363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000" lang="es">
                <a:latin typeface="Comic Sans MS"/>
                <a:ea typeface="Comic Sans MS"/>
                <a:cs typeface="Comic Sans MS"/>
                <a:sym typeface="Comic Sans MS"/>
              </a:rPr>
              <a:t>I like recording films for Sofía Aguín’s YOUTUBE CHANNEL. It is very funny</a:t>
            </a:r>
          </a:p>
        </p:txBody>
      </p:sp>
      <p:sp>
        <p:nvSpPr>
          <p:cNvPr id="48" name="Shape 48"/>
          <p:cNvSpPr/>
          <p:nvPr/>
        </p:nvSpPr>
        <p:spPr>
          <a:xfrm>
            <a:off y="3800550" x="402825"/>
            <a:ext cy="309000" cx="67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/>
        </p:nvSpPr>
        <p:spPr>
          <a:xfrm>
            <a:off y="3706650" x="1356375"/>
            <a:ext cy="496800" cx="323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000" lang="es">
                <a:latin typeface="Comic Sans MS"/>
                <a:ea typeface="Comic Sans MS"/>
                <a:cs typeface="Comic Sans MS"/>
                <a:sym typeface="Comic Sans MS"/>
              </a:rPr>
              <a:t>Chocolate is my drug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52000">
            <a:off y="2981349" x="4826049"/>
            <a:ext cy="1828800" cx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827999">
            <a:off y="678524" x="5170375"/>
            <a:ext cy="1364737" cx="3639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/>
          <p:nvPr/>
        </p:nvSpPr>
        <p:spPr>
          <a:xfrm>
            <a:off y="537175" x="362600"/>
            <a:ext cy="362699" cx="7250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/>
        </p:nvSpPr>
        <p:spPr>
          <a:xfrm>
            <a:off y="308875" x="1101225"/>
            <a:ext cy="684900" cx="2766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000" lang="es">
                <a:latin typeface="Comic Sans MS"/>
                <a:ea typeface="Comic Sans MS"/>
                <a:cs typeface="Comic Sans MS"/>
                <a:sym typeface="Comic Sans MS"/>
              </a:rPr>
              <a:t>My favourite animal is the dolphin.</a:t>
            </a:r>
          </a:p>
        </p:txBody>
      </p:sp>
      <p:sp>
        <p:nvSpPr>
          <p:cNvPr id="59" name="Shape 59"/>
          <p:cNvSpPr/>
          <p:nvPr/>
        </p:nvSpPr>
        <p:spPr>
          <a:xfrm>
            <a:off y="2309875" x="429750"/>
            <a:ext cy="362699" cx="7250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y="2309875" x="1275800"/>
            <a:ext cy="778800" cx="302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000" lang="es">
                <a:latin typeface="Comic Sans MS"/>
                <a:ea typeface="Comic Sans MS"/>
                <a:cs typeface="Comic Sans MS"/>
                <a:sym typeface="Comic Sans MS"/>
              </a:rPr>
              <a:t>My favourite TV programme is “Castle”. 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82004">
            <a:off y="346005" x="6372995"/>
            <a:ext cy="1695689" cx="2556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900000">
            <a:off y="724424" x="3276824"/>
            <a:ext cy="1520550" cx="236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528002">
            <a:off y="2389952" x="5314728"/>
            <a:ext cy="2516918" cx="2088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360000">
            <a:off y="3370799" x="590900"/>
            <a:ext cy="1590674" cx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/>
        </p:nvSpPr>
        <p:spPr>
          <a:xfrm>
            <a:off y="671475" x="349175"/>
            <a:ext cy="349200" cx="64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y="376025" x="1289225"/>
            <a:ext cy="859500" cx="2967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000" lang="es">
                <a:latin typeface="Comic Sans MS"/>
                <a:ea typeface="Comic Sans MS"/>
                <a:cs typeface="Comic Sans MS"/>
                <a:sym typeface="Comic Sans MS"/>
              </a:rPr>
              <a:t>One of my best friends is Sofía Aguín.</a:t>
            </a:r>
          </a:p>
        </p:txBody>
      </p:sp>
      <p:sp>
        <p:nvSpPr>
          <p:cNvPr id="71" name="Shape 71"/>
          <p:cNvSpPr/>
          <p:nvPr/>
        </p:nvSpPr>
        <p:spPr>
          <a:xfrm>
            <a:off y="2497900" x="255300"/>
            <a:ext cy="349200" cx="64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y="2303200" x="1222075"/>
            <a:ext cy="738599" cx="2766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s">
                <a:latin typeface="Comic Sans MS"/>
                <a:ea typeface="Comic Sans MS"/>
                <a:cs typeface="Comic Sans MS"/>
                <a:sym typeface="Comic Sans MS"/>
              </a:rPr>
              <a:t>I love ElrubiusOMG,</a:t>
            </a:r>
          </a:p>
          <a:p>
            <a:pPr>
              <a:spcBef>
                <a:spcPts val="0"/>
              </a:spcBef>
              <a:buNone/>
            </a:pPr>
            <a:r>
              <a:rPr sz="2000" lang="es">
                <a:latin typeface="Comic Sans MS"/>
                <a:ea typeface="Comic Sans MS"/>
                <a:cs typeface="Comic Sans MS"/>
                <a:sym typeface="Comic Sans MS"/>
              </a:rPr>
              <a:t>a Spanish Youtuber.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414000">
            <a:off y="214875" x="5331499"/>
            <a:ext cy="2057400" cx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425998">
            <a:off y="3317074" x="434025"/>
            <a:ext cy="1543050" cx="2743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516000">
            <a:off y="2746349" x="4727200"/>
            <a:ext cy="1981199" cx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499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