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png" Type="http://schemas.openxmlformats.org/officeDocument/2006/relationships/image" Id="rId4"/><Relationship Target="../media/image00.png" Type="http://schemas.openxmlformats.org/officeDocument/2006/relationships/image" Id="rId3"/><Relationship Target="../media/image02.pn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1477142" x="5206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MY HOME AND MY FAMILY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Marcos Otero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FF"/>
        </a:solidFill>
      </p:bgPr>
    </p:bg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/>
        </p:nvSpPr>
        <p:spPr>
          <a:xfrm>
            <a:off y="412949" x="3197450"/>
            <a:ext cy="873099" cx="269012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0000FF"/>
                </a:solidFill>
                <a:latin typeface="Arial"/>
              </a:rPr>
              <a:t>My home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y="1345050" x="1404050"/>
            <a:ext cy="1416000" cx="6961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just" rtl="0">
              <a:spcBef>
                <a:spcPts val="0"/>
              </a:spcBef>
              <a:buNone/>
            </a:pPr>
            <a:r>
              <a:rPr sz="1800" lang="es"/>
              <a:t>I live in a city of Galicia, in Spain.</a:t>
            </a:r>
          </a:p>
          <a:p>
            <a:pPr algn="just" rtl="0">
              <a:spcBef>
                <a:spcPts val="0"/>
              </a:spcBef>
              <a:buNone/>
            </a:pPr>
            <a:r>
              <a:rPr sz="1800" lang="es"/>
              <a:t>My home is very big and yellow. It has three floors and I have a small lake with a lot of fish, one turtle and three frogs.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61050" x="601250"/>
            <a:ext cy="1714500" cx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102069" x="3692000"/>
            <a:ext cy="1461055" cx="219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3270375" x="6535500"/>
            <a:ext cy="1258050" cx="2018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/>
        </p:nvSpPr>
        <p:spPr>
          <a:xfrm>
            <a:off y="499100" x="2808100"/>
            <a:ext cy="893149" cx="429472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FF0000"/>
                </a:solidFill>
                <a:latin typeface="Arial"/>
              </a:rPr>
              <a:t>My family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y="1751700" x="1120875"/>
            <a:ext cy="2790899" cx="7326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sz="1800" lang="es"/>
              <a:t>I have got a sister. My father is a civil servant and my mother is a drawing teacher. I help my father and my grandmother with the field work.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