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168"/>
    <a:srgbClr val="B83258"/>
    <a:srgbClr val="F63622"/>
    <a:srgbClr val="FB9FE1"/>
    <a:srgbClr val="FF33CC"/>
    <a:srgbClr val="BF504D"/>
    <a:srgbClr val="B94441"/>
    <a:srgbClr val="823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03" autoAdjust="0"/>
    <p:restoredTop sz="94660"/>
  </p:normalViewPr>
  <p:slideViewPr>
    <p:cSldViewPr>
      <p:cViewPr>
        <p:scale>
          <a:sx n="90" d="100"/>
          <a:sy n="90" d="100"/>
        </p:scale>
        <p:origin x="-76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F2C2B-1479-4443-9ECB-4BA5EA3172FE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A6AF9-2083-4E73-8F8A-4DA32402D47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6AF9-2083-4E73-8F8A-4DA32402D472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785786" y="3214686"/>
            <a:ext cx="321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spc="-150" dirty="0" smtClean="0">
                <a:ln w="12700">
                  <a:solidFill>
                    <a:srgbClr val="82302E"/>
                  </a:solidFill>
                </a:ln>
                <a:solidFill>
                  <a:srgbClr val="CB4168"/>
                </a:solidFill>
                <a:latin typeface="Rage Italic" pitchFamily="66" charset="0"/>
                <a:cs typeface="MV Boli" pitchFamily="2" charset="0"/>
              </a:rPr>
              <a:t>Rebeca</a:t>
            </a:r>
            <a:r>
              <a:rPr lang="es-ES" sz="3200" spc="-150" dirty="0" smtClean="0">
                <a:ln w="12700">
                  <a:solidFill>
                    <a:srgbClr val="82302E"/>
                  </a:solidFill>
                </a:ln>
                <a:solidFill>
                  <a:srgbClr val="B94441"/>
                </a:solidFill>
                <a:latin typeface="Rage Italic" pitchFamily="66" charset="0"/>
                <a:cs typeface="MV Boli" pitchFamily="2" charset="0"/>
              </a:rPr>
              <a:t> </a:t>
            </a:r>
            <a:r>
              <a:rPr lang="es-ES" sz="3200" spc="-150" dirty="0" smtClean="0">
                <a:ln w="12700">
                  <a:solidFill>
                    <a:srgbClr val="82302E"/>
                  </a:solidFill>
                </a:ln>
                <a:solidFill>
                  <a:srgbClr val="CB4168"/>
                </a:solidFill>
                <a:latin typeface="Rage Italic" pitchFamily="66" charset="0"/>
                <a:cs typeface="MV Boli" pitchFamily="2" charset="0"/>
              </a:rPr>
              <a:t>Estévez</a:t>
            </a:r>
            <a:r>
              <a:rPr lang="es-ES" sz="3200" spc="-150" dirty="0" smtClean="0">
                <a:ln w="12700">
                  <a:solidFill>
                    <a:srgbClr val="82302E"/>
                  </a:solidFill>
                </a:ln>
                <a:solidFill>
                  <a:srgbClr val="B94441"/>
                </a:solidFill>
                <a:latin typeface="Rage Italic" pitchFamily="66" charset="0"/>
                <a:cs typeface="MV Boli" pitchFamily="2" charset="0"/>
              </a:rPr>
              <a:t> </a:t>
            </a:r>
            <a:r>
              <a:rPr lang="es-ES" sz="3200" spc="-150" dirty="0" smtClean="0">
                <a:ln w="12700">
                  <a:solidFill>
                    <a:srgbClr val="82302E"/>
                  </a:solidFill>
                </a:ln>
                <a:solidFill>
                  <a:srgbClr val="CB4168"/>
                </a:solidFill>
                <a:latin typeface="Rage Italic" pitchFamily="66" charset="0"/>
                <a:cs typeface="MV Boli" pitchFamily="2" charset="0"/>
              </a:rPr>
              <a:t>Casales</a:t>
            </a:r>
            <a:endParaRPr lang="es-ES" sz="3200" spc="-150" dirty="0">
              <a:ln w="12700">
                <a:solidFill>
                  <a:srgbClr val="82302E"/>
                </a:solidFill>
              </a:ln>
              <a:solidFill>
                <a:srgbClr val="CB4168"/>
              </a:solidFill>
              <a:latin typeface="Rage Italic" pitchFamily="66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642918"/>
            <a:ext cx="6269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/>
                </a:solidFill>
                <a:latin typeface="Agency FB" pitchFamily="34" charset="0"/>
                <a:cs typeface="MV Boli" pitchFamily="2" charset="0"/>
              </a:rPr>
              <a:t>Hello, Slovene students! My name’s Rebeca Estévez and I’m thirteen years old. I was</a:t>
            </a:r>
          </a:p>
          <a:p>
            <a:pPr algn="just"/>
            <a:r>
              <a:rPr lang="en-GB" dirty="0" smtClean="0">
                <a:solidFill>
                  <a:schemeClr val="bg1"/>
                </a:solidFill>
                <a:latin typeface="Agency FB" pitchFamily="34" charset="0"/>
                <a:cs typeface="MV Boli" pitchFamily="2" charset="0"/>
              </a:rPr>
              <a:t>born the tenth of January.</a:t>
            </a:r>
          </a:p>
          <a:p>
            <a:pPr algn="just"/>
            <a:r>
              <a:rPr lang="en-GB" dirty="0" smtClean="0">
                <a:solidFill>
                  <a:schemeClr val="bg1"/>
                </a:solidFill>
                <a:latin typeface="Agency FB" pitchFamily="34" charset="0"/>
                <a:cs typeface="MV Boli" pitchFamily="2" charset="0"/>
              </a:rPr>
              <a:t>I’ve got brown curly hair. I’m pale and I inherited my father’s eyes, of green colour.</a:t>
            </a:r>
          </a:p>
          <a:p>
            <a:pPr algn="just"/>
            <a:r>
              <a:rPr lang="en-GB" dirty="0" smtClean="0">
                <a:solidFill>
                  <a:schemeClr val="bg1"/>
                </a:solidFill>
                <a:latin typeface="Agency FB" pitchFamily="34" charset="0"/>
                <a:cs typeface="MV Boli" pitchFamily="2" charset="0"/>
              </a:rPr>
              <a:t>I’m not tall nor short, and I’m not fat nor thin; I’m normal, if I can say in this way.</a:t>
            </a:r>
            <a:endParaRPr lang="en-GB" dirty="0">
              <a:solidFill>
                <a:schemeClr val="bg1"/>
              </a:solidFill>
              <a:latin typeface="Agency FB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00042"/>
            <a:ext cx="6606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Gabriola" pitchFamily="82" charset="0"/>
              </a:rPr>
              <a:t>I’m smiling and cheerful; I’m not very shy, on the contrary, sometimes I can be too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Gabriola" pitchFamily="82" charset="0"/>
              </a:rPr>
              <a:t>much extroverted. I’m very impulsive, but well, well, it doesn’t really matters. Oh,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Gabriola" pitchFamily="82" charset="0"/>
              </a:rPr>
              <a:t>yes, and I’m stubborn, very stubborn.</a:t>
            </a:r>
          </a:p>
          <a:p>
            <a:endParaRPr lang="en-GB" sz="2000" dirty="0" smtClean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34" y="164305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Gabriola" pitchFamily="82" charset="0"/>
              </a:rPr>
              <a:t>My favourite subjects are English, Maths, Sciences and Spanish.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Gabriola" pitchFamily="82" charset="0"/>
              </a:rPr>
              <a:t>I want to be a surgeon, a reporter, a lawyer, a politician or a tourist guide.</a:t>
            </a:r>
            <a:endParaRPr lang="en-GB" sz="20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1428736"/>
            <a:ext cx="602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Edwardian Script ITC" pitchFamily="66" charset="0"/>
              </a:rPr>
              <a:t>I like drawing and painting, writing, playing computer games and watching anime.</a:t>
            </a:r>
            <a:endParaRPr lang="en-GB" sz="2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571480"/>
            <a:ext cx="6107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Edwardian Script ITC" pitchFamily="66" charset="0"/>
              </a:rPr>
              <a:t>My favourite colour is green. I love watching TV programs and videos at Youtube,</a:t>
            </a:r>
          </a:p>
          <a:p>
            <a:r>
              <a:rPr lang="en-GB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Edwardian Script ITC" pitchFamily="66" charset="0"/>
              </a:rPr>
              <a:t>rereading my favourite books, taking photos and tidying my room (it’s not a joke).</a:t>
            </a:r>
          </a:p>
          <a:p>
            <a:r>
              <a:rPr lang="en-GB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Edwardian Script ITC" pitchFamily="66" charset="0"/>
              </a:rPr>
              <a:t> </a:t>
            </a:r>
            <a:endParaRPr lang="en-GB" sz="2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r="-32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57148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Vijaya" pitchFamily="34" charset="0"/>
                <a:cs typeface="Vijaya" pitchFamily="34" charset="0"/>
              </a:rPr>
              <a:t>I love singing. My favourite singers are </a:t>
            </a:r>
            <a:r>
              <a:rPr lang="en-GB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Vijaya" pitchFamily="34" charset="0"/>
                <a:cs typeface="Vijaya" pitchFamily="34" charset="0"/>
              </a:rPr>
              <a:t>Linkin</a:t>
            </a:r>
            <a:r>
              <a:rPr lang="en-GB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Vijaya" pitchFamily="34" charset="0"/>
                <a:cs typeface="Vijaya" pitchFamily="34" charset="0"/>
              </a:rPr>
              <a:t> Park, Bon </a:t>
            </a:r>
            <a:r>
              <a:rPr lang="en-GB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Vijaya" pitchFamily="34" charset="0"/>
                <a:cs typeface="Vijaya" pitchFamily="34" charset="0"/>
              </a:rPr>
              <a:t>Jovi</a:t>
            </a:r>
            <a:r>
              <a:rPr lang="en-GB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Vijaya" pitchFamily="34" charset="0"/>
                <a:cs typeface="Vijaya" pitchFamily="34" charset="0"/>
              </a:rPr>
              <a:t>, </a:t>
            </a:r>
            <a:r>
              <a:rPr lang="en-GB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Vijaya" pitchFamily="34" charset="0"/>
                <a:cs typeface="Vijaya" pitchFamily="34" charset="0"/>
              </a:rPr>
              <a:t>McFly</a:t>
            </a:r>
            <a:r>
              <a:rPr lang="en-GB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Vijaya" pitchFamily="34" charset="0"/>
                <a:cs typeface="Vijaya" pitchFamily="34" charset="0"/>
              </a:rPr>
              <a:t>, Freddie Mercury, James Arthur, </a:t>
            </a:r>
            <a:r>
              <a:rPr lang="en-GB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Vijaya" pitchFamily="34" charset="0"/>
                <a:cs typeface="Vijaya" pitchFamily="34" charset="0"/>
              </a:rPr>
              <a:t>OneRepublic, The Script, Coldplay, Christina Aguilera, 5SOS…</a:t>
            </a:r>
            <a:endParaRPr lang="en-GB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0" y="1428736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I love dancing, too. When I’m dancing, I can let my energy explode, and I feel great.</a:t>
            </a:r>
            <a:endParaRPr lang="en-GB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2910" y="642918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n>
                  <a:solidFill>
                    <a:schemeClr val="tx1"/>
                  </a:solidFill>
                </a:ln>
                <a:latin typeface="Chiller" pitchFamily="82" charset="0"/>
              </a:rPr>
              <a:t>My favourite films are Moulin Rouge, Harry Potter, The Lord of the Rings (and the</a:t>
            </a:r>
          </a:p>
          <a:p>
            <a:r>
              <a:rPr lang="en-GB" sz="2000" dirty="0" smtClean="0">
                <a:ln>
                  <a:solidFill>
                    <a:schemeClr val="tx1"/>
                  </a:solidFill>
                </a:ln>
                <a:latin typeface="Chiller" pitchFamily="82" charset="0"/>
              </a:rPr>
              <a:t>Hobbit), and the Fault in Our Stars.</a:t>
            </a:r>
            <a:endParaRPr lang="en-GB" sz="2000" dirty="0">
              <a:ln>
                <a:solidFill>
                  <a:schemeClr val="tx1"/>
                </a:solidFill>
              </a:ln>
              <a:latin typeface="Chiller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4810" y="5842337"/>
            <a:ext cx="4929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n>
                  <a:solidFill>
                    <a:srgbClr val="B83258"/>
                  </a:solidFill>
                </a:ln>
                <a:solidFill>
                  <a:srgbClr val="CB4168"/>
                </a:solidFill>
                <a:latin typeface="Chiller" pitchFamily="82" charset="0"/>
              </a:rPr>
              <a:t>My favourite tales are Alice in Wonderland and Peter Pan.</a:t>
            </a:r>
          </a:p>
          <a:p>
            <a:endParaRPr lang="en-GB" sz="2000" dirty="0" smtClean="0">
              <a:ln>
                <a:solidFill>
                  <a:srgbClr val="B83258"/>
                </a:solidFill>
              </a:ln>
              <a:solidFill>
                <a:srgbClr val="CB4168"/>
              </a:solidFill>
              <a:latin typeface="Chiller" pitchFamily="82" charset="0"/>
            </a:endParaRPr>
          </a:p>
          <a:p>
            <a:endParaRPr lang="en-GB" sz="2000" dirty="0" smtClean="0">
              <a:ln>
                <a:solidFill>
                  <a:srgbClr val="B83258"/>
                </a:solidFill>
              </a:ln>
              <a:solidFill>
                <a:srgbClr val="CB4168"/>
              </a:solidFill>
              <a:latin typeface="Chiller" pitchFamily="82" charset="0"/>
            </a:endParaRPr>
          </a:p>
          <a:p>
            <a:endParaRPr lang="en-GB" sz="2000" dirty="0" smtClean="0">
              <a:ln>
                <a:solidFill>
                  <a:srgbClr val="B83258"/>
                </a:solidFill>
              </a:ln>
              <a:solidFill>
                <a:srgbClr val="CB4168"/>
              </a:solidFill>
              <a:latin typeface="Chiller" pitchFamily="82" charset="0"/>
            </a:endParaRPr>
          </a:p>
          <a:p>
            <a:endParaRPr lang="en-GB" sz="2000" dirty="0" smtClean="0">
              <a:ln>
                <a:solidFill>
                  <a:srgbClr val="B83258"/>
                </a:solidFill>
              </a:ln>
              <a:solidFill>
                <a:srgbClr val="CB4168"/>
              </a:solidFill>
              <a:latin typeface="Chiller" pitchFamily="82" charset="0"/>
            </a:endParaRPr>
          </a:p>
          <a:p>
            <a:endParaRPr lang="en-GB" sz="2000" dirty="0" smtClean="0">
              <a:ln>
                <a:solidFill>
                  <a:srgbClr val="B83258"/>
                </a:solidFill>
              </a:ln>
              <a:solidFill>
                <a:srgbClr val="CB4168"/>
              </a:solidFill>
              <a:latin typeface="Chiller" pitchFamily="82" charset="0"/>
            </a:endParaRPr>
          </a:p>
          <a:p>
            <a:endParaRPr lang="en-GB" sz="2000" dirty="0">
              <a:ln>
                <a:solidFill>
                  <a:srgbClr val="B83258"/>
                </a:solidFill>
              </a:ln>
              <a:solidFill>
                <a:srgbClr val="CB4168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35716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yala" pitchFamily="2" charset="0"/>
                <a:cs typeface="FreesiaUPC" pitchFamily="34" charset="-34"/>
              </a:rPr>
              <a:t>I love football, basketball, athletics and ice skating. My favourite football teams are German, Italy and Spain. </a:t>
            </a:r>
          </a:p>
          <a:p>
            <a:pPr algn="just"/>
            <a:r>
              <a:rPr lang="en-GB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yala" pitchFamily="2" charset="0"/>
                <a:cs typeface="FreesiaUPC" pitchFamily="34" charset="-34"/>
              </a:rPr>
              <a:t>My idols are Manuel Neuer, LeBron James, Usain Bolt and Javier Fernández López.</a:t>
            </a:r>
            <a:endParaRPr lang="en-GB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yala" pitchFamily="2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86512" y="1643050"/>
            <a:ext cx="1718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French Script MT" pitchFamily="66" charset="0"/>
              </a:rPr>
              <a:t>I love rainy days…</a:t>
            </a:r>
            <a:endParaRPr lang="en-GB" sz="2000" i="1" dirty="0">
              <a:ln>
                <a:solidFill>
                  <a:schemeClr val="bg1"/>
                </a:solidFill>
              </a:ln>
              <a:solidFill>
                <a:schemeClr val="bg1">
                  <a:lumMod val="5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t="-11000" r="26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sword_art_online_render_by_hazukirokudo-d5b8v6g.png"/>
          <p:cNvPicPr>
            <a:picLocks noChangeAspect="1"/>
          </p:cNvPicPr>
          <p:nvPr/>
        </p:nvPicPr>
        <p:blipFill>
          <a:blip r:embed="rId4"/>
          <a:srcRect r="3245" b="12500"/>
          <a:stretch>
            <a:fillRect/>
          </a:stretch>
        </p:blipFill>
        <p:spPr>
          <a:xfrm>
            <a:off x="4071934" y="424186"/>
            <a:ext cx="5072066" cy="643381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143372" y="428604"/>
            <a:ext cx="500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latin typeface="Chiller" pitchFamily="82" charset="0"/>
              </a:rPr>
              <a:t>I can speak a little of Italian and Japanese. I can say “I love you” in German:</a:t>
            </a:r>
          </a:p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Chiller" pitchFamily="82" charset="0"/>
              </a:rPr>
              <a:t>Ich liebe dich.</a:t>
            </a:r>
          </a:p>
          <a:p>
            <a:endParaRPr lang="en-GB" dirty="0" smtClean="0">
              <a:ln>
                <a:solidFill>
                  <a:schemeClr val="tx1"/>
                </a:solidFill>
              </a:ln>
              <a:latin typeface="Chiller" pitchFamily="82" charset="0"/>
            </a:endParaRPr>
          </a:p>
          <a:p>
            <a:r>
              <a:rPr lang="en-GB" dirty="0" smtClean="0">
                <a:ln>
                  <a:solidFill>
                    <a:schemeClr val="tx1"/>
                  </a:solidFill>
                </a:ln>
                <a:latin typeface="Chiller" pitchFamily="82" charset="0"/>
              </a:rPr>
              <a:t>I promise that I’ll speak a little of Slovene when you come here.</a:t>
            </a:r>
          </a:p>
          <a:p>
            <a:r>
              <a:rPr lang="en-GB" dirty="0" smtClean="0">
                <a:ln>
                  <a:solidFill>
                    <a:schemeClr val="tx1"/>
                  </a:solidFill>
                </a:ln>
                <a:latin typeface="Chiller" pitchFamily="82" charset="0"/>
              </a:rPr>
              <a:t>I’m wishing to meet you soon! </a:t>
            </a:r>
            <a:endParaRPr lang="en-GB" dirty="0">
              <a:ln>
                <a:solidFill>
                  <a:schemeClr val="tx1"/>
                </a:solidFill>
              </a:ln>
              <a:latin typeface="Chiller" pitchFamily="82" charset="0"/>
            </a:endParaRPr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143116"/>
            <a:ext cx="30480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381</Words>
  <PresentationFormat>Presentación en pantalla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REBECA</dc:creator>
  <cp:lastModifiedBy>REBECA</cp:lastModifiedBy>
  <cp:revision>59</cp:revision>
  <dcterms:created xsi:type="dcterms:W3CDTF">2014-11-18T17:53:25Z</dcterms:created>
  <dcterms:modified xsi:type="dcterms:W3CDTF">2014-12-02T21:03:54Z</dcterms:modified>
</cp:coreProperties>
</file>