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y="496900" x="590900"/>
            <a:ext cy="4136400" cx="7923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y="1440425" x="1611550"/>
            <a:ext cy="1460348" cx="656704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28575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chemeClr val="lt2"/>
                </a:solidFill>
                <a:latin typeface="Arial"/>
              </a:rPr>
              <a:t>REBECA VÁZQUEZ</a:t>
            </a:r>
          </a:p>
        </p:txBody>
      </p:sp>
      <p:sp>
        <p:nvSpPr>
          <p:cNvPr id="26" name="Shape 26"/>
          <p:cNvSpPr/>
          <p:nvPr/>
        </p:nvSpPr>
        <p:spPr>
          <a:xfrm>
            <a:off y="2900775" x="2470275"/>
            <a:ext cy="765475" cx="43645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B7B7B7"/>
                </a:solidFill>
                <a:latin typeface="Arial"/>
              </a:rPr>
              <a:t>My home and Family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499" cx="9143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y="162600" x="2323300"/>
            <a:ext cy="911748" cx="41765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chemeClr val="lt2"/>
                </a:solidFill>
                <a:latin typeface="Arial"/>
              </a:rPr>
              <a:t>My home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1275800" x="268600"/>
            <a:ext cy="3639299" cx="8595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algn="just">
              <a:spcBef>
                <a:spcPts val="0"/>
              </a:spcBef>
              <a:buNone/>
            </a:pPr>
            <a:r>
              <a:rPr b="1" sz="2400" lang="es">
                <a:latin typeface="Courier New"/>
                <a:ea typeface="Courier New"/>
                <a:cs typeface="Courier New"/>
                <a:sym typeface="Courier New"/>
              </a:rPr>
              <a:t>I live with my mother in a house with three floors. On the first floor live my uncle, his girlfriend and son. They live above my grandparents and my great aunt. On top of my grandparents I live with my twin sister, my other sister and my mother.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y="161150" x="711000"/>
            <a:ext cy="3787200" cx="7721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algn="just">
              <a:spcBef>
                <a:spcPts val="0"/>
              </a:spcBef>
              <a:buNone/>
            </a:pPr>
            <a:r>
              <a:rPr b="1" sz="2400" lang="es">
                <a:latin typeface="Courier New"/>
                <a:ea typeface="Courier New"/>
                <a:cs typeface="Courier New"/>
                <a:sym typeface="Courier New"/>
              </a:rPr>
              <a:t>My house has three bedrooms, a dressing room, two bathrooms, a kitchen, a dining room and a lounge. I sleep with my twin sister in a room. My other sister sleeps with my mother because she is still very young.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>
            <a:off y="134300" x="2031175"/>
            <a:ext cy="752025" cx="433442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rgbClr val="000000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chemeClr val="lt2"/>
                </a:solidFill>
                <a:latin typeface="Arial"/>
              </a:rPr>
              <a:t>My family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886325" x="220800"/>
            <a:ext cy="3934799" cx="8702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b="1" sz="2400" lang="es">
                <a:latin typeface="Courier New"/>
                <a:ea typeface="Courier New"/>
                <a:cs typeface="Courier New"/>
                <a:sym typeface="Courier New"/>
              </a:rPr>
              <a:t>By mother and father I have a twin sister.</a:t>
            </a:r>
          </a:p>
          <a:p>
            <a:pPr algn="just"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algn="just" rtl="0">
              <a:spcBef>
                <a:spcPts val="0"/>
              </a:spcBef>
              <a:buNone/>
            </a:pPr>
            <a:r>
              <a:rPr b="1" sz="2400" lang="es">
                <a:latin typeface="Courier New"/>
                <a:ea typeface="Courier New"/>
                <a:cs typeface="Courier New"/>
                <a:sym typeface="Courier New"/>
              </a:rPr>
              <a:t>On my mother's side I have a grandfather and a grandmother, one uncle, a cousin ten months old and a sister a year and a half old.</a:t>
            </a:r>
          </a:p>
          <a:p>
            <a:pPr algn="just"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algn="just" rtl="0">
              <a:spcBef>
                <a:spcPts val="0"/>
              </a:spcBef>
              <a:buNone/>
            </a:pPr>
            <a:r>
              <a:rPr b="1" sz="2400" lang="es">
                <a:latin typeface="Courier New"/>
                <a:ea typeface="Courier New"/>
                <a:cs typeface="Courier New"/>
                <a:sym typeface="Courier New"/>
              </a:rPr>
              <a:t>On my father's side I have a grandfather and a grandmother, one aunt and two uncles, three cousins and a cousin and a brother seven months old.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-12650"/>
            <a:ext cy="51435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y="725275" x="725200"/>
            <a:ext cy="3397500" cx="7668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400">
              <a:latin typeface="Courier New"/>
              <a:ea typeface="Courier New"/>
              <a:cs typeface="Courier New"/>
              <a:sym typeface="Courier New"/>
            </a:endParaRPr>
          </a:p>
          <a:p>
            <a:pPr algn="just">
              <a:spcBef>
                <a:spcPts val="0"/>
              </a:spcBef>
              <a:buNone/>
            </a:pPr>
            <a:r>
              <a:rPr b="1" sz="2400" lang="es">
                <a:latin typeface="Courier New"/>
                <a:ea typeface="Courier New"/>
                <a:cs typeface="Courier New"/>
                <a:sym typeface="Courier New"/>
              </a:rPr>
              <a:t>All my cousins are older than me. The oldest is twenty, nineteen my cousin, his brother seventeen, seventeen another cousin and the youngest is ten months old.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/>
        </p:nvSpPr>
        <p:spPr>
          <a:xfrm>
            <a:off y="926625" x="1074350"/>
            <a:ext cy="67199" cx="93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/>
        </p:nvSpPr>
        <p:spPr>
          <a:xfrm>
            <a:off y="1436975" x="858750"/>
            <a:ext cy="3048599" cx="742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17000" lang="es">
                <a:solidFill>
                  <a:srgbClr val="F3F3F3"/>
                </a:solidFill>
                <a:latin typeface="Satisfy"/>
                <a:ea typeface="Satisfy"/>
                <a:cs typeface="Satisfy"/>
                <a:sym typeface="Satisfy"/>
              </a:rPr>
              <a:t>The End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514350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