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9.jpg" Type="http://schemas.openxmlformats.org/officeDocument/2006/relationships/image" Id="rId4"/><Relationship Target="../media/image04.gif" Type="http://schemas.openxmlformats.org/officeDocument/2006/relationships/image" Id="rId3"/><Relationship Target="../media/image07.jpg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jpg" Type="http://schemas.openxmlformats.org/officeDocument/2006/relationships/image" Id="rId4"/><Relationship Target="../media/image03.jpg" Type="http://schemas.openxmlformats.org/officeDocument/2006/relationships/image" Id="rId3"/><Relationship Target="../media/image05.jpg" Type="http://schemas.openxmlformats.org/officeDocument/2006/relationships/image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8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43500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 txBox="1"/>
          <p:nvPr/>
        </p:nvSpPr>
        <p:spPr>
          <a:xfrm>
            <a:off y="1074350" x="1651825"/>
            <a:ext cy="2269500" cx="7090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sz="7200" lang="es">
                <a:solidFill>
                  <a:srgbClr val="F3F3F3"/>
                </a:solidFill>
                <a:latin typeface="Satisfy"/>
                <a:ea typeface="Satisfy"/>
                <a:cs typeface="Satisfy"/>
                <a:sym typeface="Satisfy"/>
              </a:rPr>
              <a:t>MY CHRISTMAS TRADITIONS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43499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/>
          <p:nvPr/>
        </p:nvSpPr>
        <p:spPr>
          <a:xfrm>
            <a:off y="0" x="0"/>
            <a:ext cy="2390400" cx="3035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just" rtl="0" lvl="0">
              <a:spcBef>
                <a:spcPts val="0"/>
              </a:spcBef>
              <a:buNone/>
            </a:pPr>
            <a:r>
              <a:rPr b="1" sz="1800" lang="es">
                <a:latin typeface="Syncopate"/>
                <a:ea typeface="Syncopate"/>
                <a:cs typeface="Syncopate"/>
                <a:sym typeface="Syncopate"/>
              </a:rPr>
              <a:t>When it is Christmas in Vigo, where I live, all the city is illuminated with Christmas lights.</a:t>
            </a:r>
          </a:p>
        </p:txBody>
      </p:sp>
      <p:pic>
        <p:nvPicPr>
          <p:cNvPr id="31" name="Shape 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600427">
            <a:off y="783574" x="3706550"/>
            <a:ext cy="2708075" cx="5143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721014">
            <a:off y="2405974" x="1059853"/>
            <a:ext cy="2524749" cx="2309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43499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Shape 38"/>
          <p:cNvSpPr txBox="1"/>
          <p:nvPr/>
        </p:nvSpPr>
        <p:spPr>
          <a:xfrm>
            <a:off y="1071750" x="0"/>
            <a:ext cy="3000000" cx="9144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just" rtl="0" lvl="0">
              <a:spcBef>
                <a:spcPts val="0"/>
              </a:spcBef>
              <a:buNone/>
            </a:pPr>
            <a:r>
              <a:rPr b="1" sz="2000" lang="es">
                <a:latin typeface="Syncopate"/>
                <a:ea typeface="Syncopate"/>
                <a:cs typeface="Syncopate"/>
                <a:sym typeface="Syncopate"/>
              </a:rPr>
              <a:t>At Christmas I spend some days with my mother and others with my father because they are separated.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43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43500" cx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Shape 44"/>
          <p:cNvSpPr txBox="1"/>
          <p:nvPr/>
        </p:nvSpPr>
        <p:spPr>
          <a:xfrm>
            <a:off y="523750" x="120850"/>
            <a:ext cy="3128999" cx="2876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b="1" sz="2000" lang="es">
                <a:latin typeface="Syncopate"/>
                <a:ea typeface="Syncopate"/>
                <a:cs typeface="Syncopate"/>
                <a:sym typeface="Syncopate"/>
              </a:rPr>
              <a:t>At home I put up a Christmas tree. This year my mother made a snowman with plastic cups.</a:t>
            </a:r>
          </a:p>
        </p:txBody>
      </p:sp>
      <p:pic>
        <p:nvPicPr>
          <p:cNvPr id="45" name="Shape 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71806">
            <a:off y="379420" x="6390469"/>
            <a:ext cy="3810909" cx="23918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Shape 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663568">
            <a:off y="1313393" x="3315894"/>
            <a:ext cy="3545963" cx="23447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43500" cx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/>
          <p:nvPr/>
        </p:nvSpPr>
        <p:spPr>
          <a:xfrm>
            <a:off y="946800" x="899775"/>
            <a:ext cy="3176099" cx="7117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b="1" sz="2000">
              <a:latin typeface="Syncopate"/>
              <a:ea typeface="Syncopate"/>
              <a:cs typeface="Syncopate"/>
              <a:sym typeface="Syncopate"/>
            </a:endParaRPr>
          </a:p>
          <a:p>
            <a:pPr algn="just">
              <a:spcBef>
                <a:spcPts val="0"/>
              </a:spcBef>
              <a:buNone/>
            </a:pPr>
            <a:r>
              <a:rPr b="1" sz="2000" lang="es">
                <a:latin typeface="Syncopate"/>
                <a:ea typeface="Syncopate"/>
                <a:cs typeface="Syncopate"/>
                <a:sym typeface="Syncopate"/>
              </a:rPr>
              <a:t>At Christmas I eat dinner with my family at my grandmother's house. We always eat seafood as a first course, meat with potatoes as a second and we eat dessert at the end and nougat, marshmallows ...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95437" x="1577212"/>
            <a:ext cy="3988574" cx="539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