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3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presProps.xml" Type="http://schemas.openxmlformats.org/officeDocument/2006/relationships/presProps" Id="rId2"/><Relationship Target="theme/theme2.xml" Type="http://schemas.openxmlformats.org/officeDocument/2006/relationships/theme" Id="rId1"/><Relationship Target="slides/slide5.xml" Type="http://schemas.openxmlformats.org/officeDocument/2006/relationships/slide" Id="rId10"/><Relationship Target="slideMasters/slideMaster1.xml" Type="http://schemas.openxmlformats.org/officeDocument/2006/relationships/slideMaster" Id="rId4"/><Relationship Target="tableStyles.xml" Type="http://schemas.openxmlformats.org/officeDocument/2006/relationships/tableStyles" Id="rId3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3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25" name="Shape 2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6" name="Shape 2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4" name="Shape 3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5" name="Shape 3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6" name="Shape 3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5" name="Shape 4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6" name="Shape 4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7" name="Shape 4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4" name="Shape 5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5" name="Shape 55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6" name="Shape 56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1" name="Shape 6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2" name="Shape 6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 txBox="1"/>
          <p:nvPr>
            <p:ph type="ctrTitle"/>
          </p:nvPr>
        </p:nvSpPr>
        <p:spPr>
          <a:xfrm>
            <a:off y="1583342" x="685800"/>
            <a:ext cy="1159856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 algn="ctr">
              <a:spcBef>
                <a:spcPts val="0"/>
              </a:spcBef>
              <a:buSzPct val="100000"/>
              <a:defRPr sz="4800"/>
            </a:lvl1pPr>
            <a:lvl2pPr algn="ctr">
              <a:spcBef>
                <a:spcPts val="0"/>
              </a:spcBef>
              <a:buSzPct val="100000"/>
              <a:defRPr sz="4800"/>
            </a:lvl2pPr>
            <a:lvl3pPr algn="ctr">
              <a:spcBef>
                <a:spcPts val="0"/>
              </a:spcBef>
              <a:buSzPct val="100000"/>
              <a:defRPr sz="4800"/>
            </a:lvl3pPr>
            <a:lvl4pPr algn="ctr">
              <a:spcBef>
                <a:spcPts val="0"/>
              </a:spcBef>
              <a:buSzPct val="100000"/>
              <a:defRPr sz="4800"/>
            </a:lvl4pPr>
            <a:lvl5pPr algn="ctr">
              <a:spcBef>
                <a:spcPts val="0"/>
              </a:spcBef>
              <a:buSzPct val="100000"/>
              <a:defRPr sz="4800"/>
            </a:lvl5pPr>
            <a:lvl6pPr algn="ctr">
              <a:spcBef>
                <a:spcPts val="0"/>
              </a:spcBef>
              <a:buSzPct val="100000"/>
              <a:defRPr sz="4800"/>
            </a:lvl6pPr>
            <a:lvl7pPr algn="ctr">
              <a:spcBef>
                <a:spcPts val="0"/>
              </a:spcBef>
              <a:buSzPct val="100000"/>
              <a:defRPr sz="4800"/>
            </a:lvl7pPr>
            <a:lvl8pPr algn="ctr">
              <a:spcBef>
                <a:spcPts val="0"/>
              </a:spcBef>
              <a:buSzPct val="100000"/>
              <a:defRPr sz="4800"/>
            </a:lvl8pPr>
            <a:lvl9pPr algn="ctr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9" name="Shape 9"/>
          <p:cNvSpPr txBox="1"/>
          <p:nvPr>
            <p:ph idx="1" type="subTitle"/>
          </p:nvPr>
        </p:nvSpPr>
        <p:spPr>
          <a:xfrm>
            <a:off y="2840053" x="685800"/>
            <a:ext cy="784737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 algn="ctr"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0" name="Shape 1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" name="Shape 11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2" name="Shape 12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3" name="Shape 1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5" name="Shape 15"/>
          <p:cNvSpPr txBox="1"/>
          <p:nvPr>
            <p:ph idx="1" type="body"/>
          </p:nvPr>
        </p:nvSpPr>
        <p:spPr>
          <a:xfrm>
            <a:off y="1200150" x="457200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2" type="body"/>
          </p:nvPr>
        </p:nvSpPr>
        <p:spPr>
          <a:xfrm>
            <a:off y="1200150" x="4692273"/>
            <a:ext cy="3725680" cx="3994525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19" name="Shape 1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0" name="Shape 20"/>
          <p:cNvSpPr txBox="1"/>
          <p:nvPr>
            <p:ph idx="1" type="body"/>
          </p:nvPr>
        </p:nvSpPr>
        <p:spPr>
          <a:xfrm>
            <a:off y="4406309" x="457200"/>
            <a:ext cy="519520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 algn="ctr">
              <a:spcBef>
                <a:spcPts val="360"/>
              </a:spcBef>
              <a:buSzPct val="100000"/>
              <a:buNone/>
              <a:defRPr sz="1800"/>
            </a:lvl1pPr>
          </a:lstStyle>
          <a:p/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21" name="Shape 2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1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25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1pPr>
            <a:lvl2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2pPr>
            <a:lvl3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3pPr>
            <a:lvl4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4pPr>
            <a:lvl5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5pPr>
            <a:lvl6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6pPr>
            <a:lvl7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7pPr>
            <a:lvl8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8pPr>
            <a:lvl9pPr>
              <a:spcBef>
                <a:spcPts val="0"/>
              </a:spcBef>
              <a:buClr>
                <a:schemeClr val="dk1"/>
              </a:buClr>
              <a:buSzPct val="100000"/>
              <a:buNone/>
              <a:defRPr b="1" sz="36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8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Relationship Target="../media/image05.jpg" Type="http://schemas.openxmlformats.org/officeDocument/2006/relationships/image" Id="rId3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0.jpg" Type="http://schemas.openxmlformats.org/officeDocument/2006/relationships/image" Id="rId4"/><Relationship Target="../media/image16.jpg" Type="http://schemas.openxmlformats.org/officeDocument/2006/relationships/image" Id="rId3"/><Relationship Target="../media/image03.jpg" Type="http://schemas.openxmlformats.org/officeDocument/2006/relationships/image" Id="rId6"/><Relationship Target="../media/image11.jpg" Type="http://schemas.openxmlformats.org/officeDocument/2006/relationships/image" Id="rId5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07.jpg" Type="http://schemas.openxmlformats.org/officeDocument/2006/relationships/image" Id="rId4"/><Relationship Target="../media/image01.jpg" Type="http://schemas.openxmlformats.org/officeDocument/2006/relationships/image" Id="rId3"/><Relationship Target="../media/image06.jpg" Type="http://schemas.openxmlformats.org/officeDocument/2006/relationships/image" Id="rId6"/><Relationship Target="../media/image02.jpg" Type="http://schemas.openxmlformats.org/officeDocument/2006/relationships/image" Id="rId5"/><Relationship Target="../media/image09.jpg" Type="http://schemas.openxmlformats.org/officeDocument/2006/relationships/image" Id="rId8"/><Relationship Target="../media/image04.jpg" Type="http://schemas.openxmlformats.org/officeDocument/2006/relationships/image" Id="rId7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5.jpg" Type="http://schemas.openxmlformats.org/officeDocument/2006/relationships/image" Id="rId4"/><Relationship Target="../media/image08.jpg" Type="http://schemas.openxmlformats.org/officeDocument/2006/relationships/image" Id="rId3"/><Relationship Target="../media/image12.jpg" Type="http://schemas.openxmlformats.org/officeDocument/2006/relationships/image" Id="rId6"/><Relationship Target="../media/image10.jpg" Type="http://schemas.openxmlformats.org/officeDocument/2006/relationships/image" Id="rId5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6.xml" Type="http://schemas.openxmlformats.org/officeDocument/2006/relationships/slideLayout" Id="rId1"/><Relationship Target="../media/image14.jpg" Type="http://schemas.openxmlformats.org/officeDocument/2006/relationships/image" Id="rId4"/><Relationship Target="../media/image13.jpg" Type="http://schemas.openxmlformats.org/officeDocument/2006/relationships/image" Id="rId3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22" name="Shape 2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3" name="Shape 23"/>
          <p:cNvSpPr txBox="1"/>
          <p:nvPr>
            <p:ph type="ctrTitle"/>
          </p:nvPr>
        </p:nvSpPr>
        <p:spPr>
          <a:xfrm>
            <a:off y="-7" x="-282700"/>
            <a:ext cy="1159799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s">
                <a:solidFill>
                  <a:srgbClr val="00FF00"/>
                </a:solidFill>
              </a:rPr>
              <a:t>MY PERSONAL DESCRIPTION</a:t>
            </a:r>
            <a:r>
              <a:rPr lang="es"/>
              <a:t> </a:t>
            </a:r>
          </a:p>
        </p:txBody>
      </p:sp>
      <p:sp>
        <p:nvSpPr>
          <p:cNvPr id="24" name="Shape 24"/>
          <p:cNvSpPr txBox="1"/>
          <p:nvPr/>
        </p:nvSpPr>
        <p:spPr>
          <a:xfrm>
            <a:off y="3316075" x="657050"/>
            <a:ext cy="1488599" cx="76998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 rtl="0" lvl="0">
              <a:lnSpc>
                <a:spcPct val="115000"/>
              </a:lnSpc>
              <a:spcBef>
                <a:spcPts val="0"/>
              </a:spcBef>
              <a:buClr>
                <a:schemeClr val="dk1"/>
              </a:buClr>
              <a:buSzPct val="45833"/>
              <a:buFont typeface="Arial"/>
              <a:buNone/>
            </a:pPr>
            <a:r>
              <a:rPr sz="2400" lang="es">
                <a:solidFill>
                  <a:srgbClr val="00FF00"/>
                </a:solidFill>
                <a:latin typeface="Georgia"/>
                <a:ea typeface="Georgia"/>
                <a:cs typeface="Georgia"/>
                <a:sym typeface="Georgia"/>
              </a:rPr>
              <a:t>Hello, my name is Zulema. I’m 15 years old. I'm tall, blonde and have got blue eyes.</a:t>
            </a:r>
          </a:p>
          <a:p>
            <a:pPr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00FF00"/>
              </a:solidFill>
              <a:latin typeface="Georgia"/>
              <a:ea typeface="Georgia"/>
              <a:cs typeface="Georgia"/>
              <a:sym typeface="Georgia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28" name="Shape 2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29" name="Shape 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15750"/>
            <a:ext cy="2758324" cx="29227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Shape 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5963775"/>
            <a:ext cy="2396875" cx="3180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Shape 3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2758325" x="-241750"/>
            <a:ext cy="2385175" cx="3180234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Shape 3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0" x="2938475"/>
            <a:ext cy="5143500" cx="3072924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Shape 33"/>
          <p:cNvSpPr txBox="1"/>
          <p:nvPr/>
        </p:nvSpPr>
        <p:spPr>
          <a:xfrm>
            <a:off y="2443425" x="6026425"/>
            <a:ext cy="2699999" cx="31175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2400" lang="es">
                <a:solidFill>
                  <a:srgbClr val="00FF00"/>
                </a:solidFill>
                <a:latin typeface="Georgia"/>
                <a:ea typeface="Georgia"/>
                <a:cs typeface="Georgia"/>
                <a:sym typeface="Georgia"/>
              </a:rPr>
              <a:t>I like rock, pop and rap. My favourite band is AC / DC and my favourite singers are Michael Jackson, Eminem and Macklemore.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37" name="Shape 3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38" name="Shape 3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2118424" cx="2648044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Shape 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2546100"/>
            <a:ext cy="2118425" cx="3182599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Shape 4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0" x="5728700"/>
            <a:ext cy="2121725" cx="3415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41" name="Shape 4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990850" x="0"/>
            <a:ext cy="2152650" cx="2478649"/>
          </a:xfrm>
          <a:prstGeom prst="rect">
            <a:avLst/>
          </a:prstGeom>
          <a:noFill/>
          <a:ln>
            <a:noFill/>
          </a:ln>
        </p:spPr>
      </p:pic>
      <p:pic>
        <p:nvPicPr>
          <p:cNvPr id="42" name="Shape 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y="2990850" x="2478648"/>
            <a:ext cy="2152649" cx="4242476"/>
          </a:xfrm>
          <a:prstGeom prst="rect">
            <a:avLst/>
          </a:prstGeom>
          <a:noFill/>
          <a:ln>
            <a:noFill/>
          </a:ln>
        </p:spPr>
      </p:pic>
      <p:pic>
        <p:nvPicPr>
          <p:cNvPr id="43" name="Shape 43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y="2121725" x="6721125"/>
            <a:ext cy="3021774" cx="2422875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Shape 44"/>
          <p:cNvSpPr txBox="1"/>
          <p:nvPr/>
        </p:nvSpPr>
        <p:spPr>
          <a:xfrm>
            <a:off y="2135425" x="30800"/>
            <a:ext cy="855300" cx="6690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s">
                <a:solidFill>
                  <a:srgbClr val="00FF00"/>
                </a:solidFill>
                <a:latin typeface="Georgia"/>
                <a:ea typeface="Georgia"/>
                <a:cs typeface="Georgia"/>
                <a:sym typeface="Georgia"/>
              </a:rPr>
              <a:t>My favourite sports are motor racing and handball. I play handball in a team called A.D. Carballal. I also love football. My favorite team is Manchester United but I also like Real Madrid and my favorite player is Gareth Bale.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48" name="Shape 4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49" name="Shape 4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-500950"/>
            <a:ext cy="2619549" cx="39470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0" name="Shape 5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2619550" x="-349075"/>
            <a:ext cy="2523949" cx="3795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1" name="Shape 5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y="0" x="5348825"/>
            <a:ext cy="2466851" cx="3795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52" name="Shape 5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y="2466850" x="5348830"/>
            <a:ext cy="2676649" cx="4051794"/>
          </a:xfrm>
          <a:prstGeom prst="rect">
            <a:avLst/>
          </a:prstGeom>
          <a:noFill/>
          <a:ln>
            <a:noFill/>
          </a:ln>
        </p:spPr>
      </p:pic>
      <p:sp>
        <p:nvSpPr>
          <p:cNvPr id="53" name="Shape 53"/>
          <p:cNvSpPr txBox="1"/>
          <p:nvPr/>
        </p:nvSpPr>
        <p:spPr>
          <a:xfrm>
            <a:off y="123200" x="3511125"/>
            <a:ext cy="4897200" cx="17589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1800" lang="es">
                <a:solidFill>
                  <a:srgbClr val="00FF00"/>
                </a:solidFill>
                <a:latin typeface="Georgia"/>
                <a:ea typeface="Georgia"/>
                <a:cs typeface="Georgia"/>
                <a:sym typeface="Georgia"/>
              </a:rPr>
              <a:t>My idols are Valentino Rossi, who is a motogp pilot, and Laia Sanz, a Spanish trial pilot, thirteen times trial world champion and three times world champion enduro.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rgbClr val="000000"/>
        </a:solidFill>
      </p:bgPr>
    </p:bg>
    <p:spTree>
      <p:nvGrpSpPr>
        <p:cNvPr id="57" name="Shape 5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pic>
        <p:nvPicPr>
          <p:cNvPr id="58" name="Shape 5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y="0" x="0"/>
            <a:ext cy="3091050" cx="4640449"/>
          </a:xfrm>
          <a:prstGeom prst="rect">
            <a:avLst/>
          </a:prstGeom>
          <a:noFill/>
          <a:ln>
            <a:noFill/>
          </a:ln>
        </p:spPr>
      </p:pic>
      <p:pic>
        <p:nvPicPr>
          <p:cNvPr id="59" name="Shape 5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y="0" x="4640450"/>
            <a:ext cy="3091050" cx="4503550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Shape 60"/>
          <p:cNvSpPr txBox="1"/>
          <p:nvPr/>
        </p:nvSpPr>
        <p:spPr>
          <a:xfrm>
            <a:off y="3326325" x="297725"/>
            <a:ext cy="1591199" cx="83364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sz="3000" lang="es">
                <a:solidFill>
                  <a:srgbClr val="00FF00"/>
                </a:solidFill>
                <a:latin typeface="Georgia"/>
                <a:ea typeface="Georgia"/>
                <a:cs typeface="Georgia"/>
                <a:sym typeface="Georgia"/>
              </a:rPr>
              <a:t>I would like to be a veterinarian because I love animals, or A sports journalist because I am passionate about sports.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simple-light">
  <a:themeElements>
    <a:clrScheme name="Custom 347">
      <a:dk1>
        <a:srgbClr val="000000"/>
      </a:dk1>
      <a:lt1>
        <a:srgbClr val="FFFFFF"/>
      </a:lt1>
      <a:dk2>
        <a:srgbClr val="666666"/>
      </a:dk2>
      <a:lt2>
        <a:srgbClr val="CCCCCC"/>
      </a:lt2>
      <a:accent1>
        <a:srgbClr val="3A81BA"/>
      </a:accent1>
      <a:accent2>
        <a:srgbClr val="D89F39"/>
      </a:accent2>
      <a:accent3>
        <a:srgbClr val="8BAB42"/>
      </a:accent3>
      <a:accent4>
        <a:srgbClr val="57A7B5"/>
      </a:accent4>
      <a:accent5>
        <a:srgbClr val="8B81D2"/>
      </a:accent5>
      <a:accent6>
        <a:srgbClr val="963334"/>
      </a:accent6>
      <a:hlink>
        <a:srgbClr val="1155CC"/>
      </a:hlink>
      <a:folHlink>
        <a:srgbClr val="6611CC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