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1.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 name="Shape 48"/>
        <p:cNvGrpSpPr/>
        <p:nvPr/>
      </p:nvGrpSpPr>
      <p:grpSpPr>
        <a:xfrm>
          <a:off y="0" x="0"/>
          <a:ext cy="0" cx="0"/>
          <a:chOff y="0" x="0"/>
          <a:chExt cy="0" cx="0"/>
        </a:xfrm>
      </p:grpSpPr>
      <p:sp>
        <p:nvSpPr>
          <p:cNvPr id="49" name="Shape 4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5176499" cx="9144000"/>
          </a:xfrm>
          <a:prstGeom prst="rect">
            <a:avLst/>
          </a:prstGeom>
          <a:gradFill>
            <a:gsLst>
              <a:gs pos="0">
                <a:srgbClr val="003171"/>
              </a:gs>
              <a:gs pos="100000">
                <a:srgbClr val="549FFF"/>
              </a:gs>
            </a:gsLst>
            <a:lin ang="7920000" scaled="0"/>
          </a:gra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flipH="1">
            <a:off y="12039" x="-3832"/>
            <a:ext cy="5165065"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flipH="1">
            <a:off y="660" x="14659"/>
            <a:ext cy="5165065"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a:pPr>
              <a:spcBef>
                <a:spcPts val="0"/>
              </a:spcBef>
              <a:buNone/>
            </a:pPr>
            <a:r>
              <a:t/>
            </a:r>
            <a:endParaRPr/>
          </a:p>
        </p:txBody>
      </p:sp>
      <p:sp>
        <p:nvSpPr>
          <p:cNvPr id="11" name="Shape 11"/>
          <p:cNvSpPr/>
          <p:nvPr/>
        </p:nvSpPr>
        <p:spPr>
          <a:xfrm>
            <a:off y="-661" x="-846666"/>
            <a:ext cy="5176308"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2" name="Shape 12"/>
          <p:cNvSpPr/>
          <p:nvPr/>
        </p:nvSpPr>
        <p:spPr>
          <a:xfrm rot="10800000" flipH="1">
            <a:off y="131" x="-524933"/>
            <a:ext cy="5176308"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3" name="Shape 13"/>
          <p:cNvSpPr txBox="1"/>
          <p:nvPr>
            <p:ph type="ctrTitle"/>
          </p:nvPr>
        </p:nvSpPr>
        <p:spPr>
          <a:xfrm>
            <a:off y="1242060" x="1082040"/>
            <a:ext cy="1102500" cx="7050900"/>
          </a:xfrm>
          <a:prstGeom prst="rect">
            <a:avLst/>
          </a:prstGeom>
        </p:spPr>
        <p:txBody>
          <a:bodyPr bIns="91425" rIns="91425" lIns="91425" tIns="91425" anchor="b" anchorCtr="0"/>
          <a:lstStyle>
            <a:lvl1pPr algn="r">
              <a:spcBef>
                <a:spcPts val="0"/>
              </a:spcBef>
              <a:buClr>
                <a:schemeClr val="lt1"/>
              </a:buClr>
              <a:buSzPct val="100000"/>
              <a:defRPr sz="4800">
                <a:solidFill>
                  <a:schemeClr val="lt1"/>
                </a:solidFill>
              </a:defRPr>
            </a:lvl1pPr>
            <a:lvl2pPr algn="r">
              <a:spcBef>
                <a:spcPts val="0"/>
              </a:spcBef>
              <a:buClr>
                <a:schemeClr val="lt1"/>
              </a:buClr>
              <a:buSzPct val="100000"/>
              <a:defRPr sz="4800">
                <a:solidFill>
                  <a:schemeClr val="lt1"/>
                </a:solidFill>
              </a:defRPr>
            </a:lvl2pPr>
            <a:lvl3pPr algn="r">
              <a:spcBef>
                <a:spcPts val="0"/>
              </a:spcBef>
              <a:buClr>
                <a:schemeClr val="lt1"/>
              </a:buClr>
              <a:buSzPct val="100000"/>
              <a:defRPr sz="4800">
                <a:solidFill>
                  <a:schemeClr val="lt1"/>
                </a:solidFill>
              </a:defRPr>
            </a:lvl3pPr>
            <a:lvl4pPr algn="r">
              <a:spcBef>
                <a:spcPts val="0"/>
              </a:spcBef>
              <a:buClr>
                <a:schemeClr val="lt1"/>
              </a:buClr>
              <a:buSzPct val="100000"/>
              <a:defRPr sz="4800">
                <a:solidFill>
                  <a:schemeClr val="lt1"/>
                </a:solidFill>
              </a:defRPr>
            </a:lvl4pPr>
            <a:lvl5pPr algn="r">
              <a:spcBef>
                <a:spcPts val="0"/>
              </a:spcBef>
              <a:buClr>
                <a:schemeClr val="lt1"/>
              </a:buClr>
              <a:buSzPct val="100000"/>
              <a:defRPr sz="4800">
                <a:solidFill>
                  <a:schemeClr val="lt1"/>
                </a:solidFill>
              </a:defRPr>
            </a:lvl5pPr>
            <a:lvl6pPr algn="r">
              <a:spcBef>
                <a:spcPts val="0"/>
              </a:spcBef>
              <a:buClr>
                <a:schemeClr val="lt1"/>
              </a:buClr>
              <a:buSzPct val="100000"/>
              <a:defRPr sz="4800">
                <a:solidFill>
                  <a:schemeClr val="lt1"/>
                </a:solidFill>
              </a:defRPr>
            </a:lvl6pPr>
            <a:lvl7pPr algn="r">
              <a:spcBef>
                <a:spcPts val="0"/>
              </a:spcBef>
              <a:buClr>
                <a:schemeClr val="lt1"/>
              </a:buClr>
              <a:buSzPct val="100000"/>
              <a:defRPr sz="4800">
                <a:solidFill>
                  <a:schemeClr val="lt1"/>
                </a:solidFill>
              </a:defRPr>
            </a:lvl7pPr>
            <a:lvl8pPr algn="r">
              <a:spcBef>
                <a:spcPts val="0"/>
              </a:spcBef>
              <a:buClr>
                <a:schemeClr val="lt1"/>
              </a:buClr>
              <a:buSzPct val="100000"/>
              <a:defRPr sz="4800">
                <a:solidFill>
                  <a:schemeClr val="lt1"/>
                </a:solidFill>
              </a:defRPr>
            </a:lvl8pPr>
            <a:lvl9pPr algn="r">
              <a:spcBef>
                <a:spcPts val="0"/>
              </a:spcBef>
              <a:buClr>
                <a:schemeClr val="lt1"/>
              </a:buClr>
              <a:buSzPct val="100000"/>
              <a:defRPr sz="4800">
                <a:solidFill>
                  <a:schemeClr val="lt1"/>
                </a:solidFill>
              </a:defRPr>
            </a:lvl9pPr>
          </a:lstStyle>
          <a:p/>
        </p:txBody>
      </p:sp>
      <p:sp>
        <p:nvSpPr>
          <p:cNvPr id="14" name="Shape 14"/>
          <p:cNvSpPr txBox="1"/>
          <p:nvPr>
            <p:ph idx="1" type="subTitle"/>
          </p:nvPr>
        </p:nvSpPr>
        <p:spPr>
          <a:xfrm>
            <a:off y="2423159" x="1082040"/>
            <a:ext cy="694199" cx="7035899"/>
          </a:xfrm>
          <a:prstGeom prst="rect">
            <a:avLst/>
          </a:prstGeom>
        </p:spPr>
        <p:txBody>
          <a:bodyPr bIns="91425" rIns="91425" lIns="91425" tIns="91425" anchor="t" anchorCtr="0"/>
          <a:lstStyle>
            <a:lvl1pPr algn="r">
              <a:spcBef>
                <a:spcPts val="0"/>
              </a:spcBef>
              <a:buClr>
                <a:schemeClr val="lt1"/>
              </a:buClr>
              <a:buSzPct val="100000"/>
              <a:buNone/>
              <a:defRPr sz="2400">
                <a:solidFill>
                  <a:schemeClr val="lt1"/>
                </a:solidFill>
              </a:defRPr>
            </a:lvl1pPr>
            <a:lvl2pPr algn="r">
              <a:spcBef>
                <a:spcPts val="0"/>
              </a:spcBef>
              <a:buClr>
                <a:schemeClr val="lt1"/>
              </a:buClr>
              <a:buSzPct val="100000"/>
              <a:buNone/>
              <a:defRPr sz="2400">
                <a:solidFill>
                  <a:schemeClr val="lt1"/>
                </a:solidFill>
              </a:defRPr>
            </a:lvl2pPr>
            <a:lvl3pPr algn="r">
              <a:spcBef>
                <a:spcPts val="0"/>
              </a:spcBef>
              <a:buClr>
                <a:schemeClr val="lt1"/>
              </a:buClr>
              <a:buNone/>
              <a:defRPr>
                <a:solidFill>
                  <a:schemeClr val="lt1"/>
                </a:solidFill>
              </a:defRPr>
            </a:lvl3pPr>
            <a:lvl4pPr algn="r">
              <a:spcBef>
                <a:spcPts val="0"/>
              </a:spcBef>
              <a:buClr>
                <a:schemeClr val="lt1"/>
              </a:buClr>
              <a:buSzPct val="100000"/>
              <a:buNone/>
              <a:defRPr sz="2400">
                <a:solidFill>
                  <a:schemeClr val="lt1"/>
                </a:solidFill>
              </a:defRPr>
            </a:lvl4pPr>
            <a:lvl5pPr algn="r">
              <a:spcBef>
                <a:spcPts val="0"/>
              </a:spcBef>
              <a:buClr>
                <a:schemeClr val="lt1"/>
              </a:buClr>
              <a:buSzPct val="100000"/>
              <a:buNone/>
              <a:defRPr sz="2400">
                <a:solidFill>
                  <a:schemeClr val="lt1"/>
                </a:solidFill>
              </a:defRPr>
            </a:lvl5pPr>
            <a:lvl6pPr algn="r">
              <a:spcBef>
                <a:spcPts val="0"/>
              </a:spcBef>
              <a:buClr>
                <a:schemeClr val="lt1"/>
              </a:buClr>
              <a:buSzPct val="100000"/>
              <a:buNone/>
              <a:defRPr sz="2400">
                <a:solidFill>
                  <a:schemeClr val="lt1"/>
                </a:solidFill>
              </a:defRPr>
            </a:lvl6pPr>
            <a:lvl7pPr algn="r">
              <a:spcBef>
                <a:spcPts val="0"/>
              </a:spcBef>
              <a:buClr>
                <a:schemeClr val="lt1"/>
              </a:buClr>
              <a:buSzPct val="100000"/>
              <a:buNone/>
              <a:defRPr sz="2400">
                <a:solidFill>
                  <a:schemeClr val="lt1"/>
                </a:solidFill>
              </a:defRPr>
            </a:lvl7pPr>
            <a:lvl8pPr algn="r">
              <a:spcBef>
                <a:spcPts val="0"/>
              </a:spcBef>
              <a:buClr>
                <a:schemeClr val="lt1"/>
              </a:buClr>
              <a:buSzPct val="100000"/>
              <a:buNone/>
              <a:defRPr sz="2400">
                <a:solidFill>
                  <a:schemeClr val="lt1"/>
                </a:solidFill>
              </a:defRPr>
            </a:lvl8pPr>
            <a:lvl9pPr algn="r">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idx="1" type="body"/>
          </p:nvPr>
        </p:nvSpPr>
        <p:spPr>
          <a:xfrm>
            <a:off y="1244242" x="457200"/>
            <a:ext cy="36303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9" name="Shape 19"/>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20" name="Shape 20"/>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3" name="Shape 23"/>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 type="body"/>
          </p:nvPr>
        </p:nvSpPr>
        <p:spPr>
          <a:xfrm>
            <a:off y="1244242" x="457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
        <p:nvSpPr>
          <p:cNvPr id="27" name="Shape 27"/>
          <p:cNvSpPr txBox="1"/>
          <p:nvPr>
            <p:ph idx="2" type="body"/>
          </p:nvPr>
        </p:nvSpPr>
        <p:spPr>
          <a:xfrm>
            <a:off y="1244242" x="4648200"/>
            <a:ext cy="3630300" cx="4038599"/>
          </a:xfrm>
          <a:prstGeom prst="rect">
            <a:avLst/>
          </a:prstGeom>
        </p:spPr>
        <p:txBody>
          <a:bodyPr bIns="91425" rIns="91425" lIns="91425" t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0" name="Shape 30"/>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1" name="Shape 31"/>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000" scaled="0"/>
          </a:gradFill>
          <a:ln>
            <a:noFill/>
          </a:ln>
        </p:spPr>
        <p:txBody>
          <a:bodyPr bIns="45700" rIns="91425" lIns="91425" tIns="45700" anchor="ctr" anchorCtr="0">
            <a:noAutofit/>
          </a:bodyPr>
          <a:lstStyle/>
          <a:p>
            <a:pPr>
              <a:spcBef>
                <a:spcPts val="0"/>
              </a:spcBef>
              <a:buNone/>
            </a:pPr>
            <a:r>
              <a:t/>
            </a:r>
            <a:endParaRPr/>
          </a:p>
        </p:txBody>
      </p:sp>
      <p:sp>
        <p:nvSpPr>
          <p:cNvPr id="32" name="Shape 32"/>
          <p:cNvSpPr txBox="1"/>
          <p:nvPr>
            <p:ph type="title"/>
          </p:nvPr>
        </p:nvSpPr>
        <p:spPr>
          <a:xfrm>
            <a:off y="205978" x="457200"/>
            <a:ext cy="9942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y="0" x="0"/>
          <a:ext cy="0" cx="0"/>
          <a:chOff y="0" x="0"/>
          <a:chExt cy="0" cx="0"/>
        </a:xfrm>
      </p:grpSpPr>
      <p:grpSp>
        <p:nvGrpSpPr>
          <p:cNvPr id="34" name="Shape 34"/>
          <p:cNvGrpSpPr/>
          <p:nvPr/>
        </p:nvGrpSpPr>
        <p:grpSpPr>
          <a:xfrm>
            <a:off y="3700039" x="-6264"/>
            <a:ext cy="2325488" cx="9150267"/>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grpSp>
      <p:sp>
        <p:nvSpPr>
          <p:cNvPr id="38" name="Shape 38"/>
          <p:cNvSpPr txBox="1"/>
          <p:nvPr>
            <p:ph idx="1" type="body"/>
          </p:nvPr>
        </p:nvSpPr>
        <p:spPr>
          <a:xfrm>
            <a:off y="4025503" x="1792288"/>
            <a:ext cy="603599" cx="5486399"/>
          </a:xfrm>
          <a:prstGeom prst="rect">
            <a:avLst/>
          </a:prstGeom>
        </p:spPr>
        <p:txBody>
          <a:bodyPr bIns="91425" rIns="91425" lIns="91425" tIns="91425" anchor="ctr" anchorCtr="0"/>
          <a:lstStyle>
            <a:lvl1pPr algn="ctr">
              <a:spcBef>
                <a:spcPts val="0"/>
              </a:spcBef>
              <a:buSzPct val="1000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994200" cx="8229600"/>
          </a:xfrm>
          <a:prstGeom prst="rect">
            <a:avLst/>
          </a:prstGeom>
          <a:noFill/>
          <a:ln>
            <a:noFill/>
          </a:ln>
        </p:spPr>
        <p:txBody>
          <a:bodyPr bIns="91425" rIns="91425" lIns="91425" tIns="91425" anchor="b" anchorCtr="0"/>
          <a:lstStyle>
            <a:lvl1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295400" x="457200"/>
            <a:ext cy="3394500" cx="8229600"/>
          </a:xfrm>
          <a:prstGeom prst="rect">
            <a:avLst/>
          </a:prstGeom>
          <a:noFill/>
          <a:ln>
            <a:noFill/>
          </a:ln>
        </p:spPr>
        <p:txBody>
          <a:bodyPr bIns="91425" rIns="91425" lIns="91425" tIns="91425" anchor="t" anchorCtr="0"/>
          <a:lstStyle>
            <a:lvl1pPr>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6.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nvSpPr>
        <p:spPr>
          <a:xfrm>
            <a:off y="1896300" x="2197650"/>
            <a:ext cy="1350900" cx="4748700"/>
          </a:xfrm>
          <a:prstGeom prst="rect">
            <a:avLst/>
          </a:prstGeom>
          <a:noFill/>
          <a:ln>
            <a:noFill/>
          </a:ln>
        </p:spPr>
        <p:txBody>
          <a:bodyPr bIns="91425" rIns="91425" lIns="91425" tIns="91425" anchor="t" anchorCtr="0">
            <a:noAutofit/>
          </a:bodyPr>
          <a:lstStyle/>
          <a:p>
            <a:pPr algn="ctr">
              <a:spcBef>
                <a:spcPts val="0"/>
              </a:spcBef>
              <a:buNone/>
            </a:pPr>
            <a:r>
              <a:rPr sz="3000" lang="es">
                <a:latin typeface="Comic Sans MS"/>
                <a:ea typeface="Comic Sans MS"/>
                <a:cs typeface="Comic Sans MS"/>
                <a:sym typeface="Comic Sans MS"/>
              </a:rPr>
              <a:t>My family and my home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y="0" x="0"/>
          <a:ext cy="0" cx="0"/>
          <a:chOff y="0" x="0"/>
          <a:chExt cy="0" cx="0"/>
        </a:xfrm>
      </p:grpSpPr>
      <p:sp>
        <p:nvSpPr>
          <p:cNvPr id="46" name="Shape 46"/>
          <p:cNvSpPr txBox="1"/>
          <p:nvPr/>
        </p:nvSpPr>
        <p:spPr>
          <a:xfrm>
            <a:off y="197450" x="1527450"/>
            <a:ext cy="955799" cx="5600699"/>
          </a:xfrm>
          <a:prstGeom prst="rect">
            <a:avLst/>
          </a:prstGeom>
          <a:noFill/>
          <a:ln>
            <a:noFill/>
          </a:ln>
        </p:spPr>
        <p:txBody>
          <a:bodyPr bIns="91425" rIns="91425" lIns="91425" tIns="91425" anchor="t" anchorCtr="0">
            <a:noAutofit/>
          </a:bodyPr>
          <a:lstStyle/>
          <a:p>
            <a:pPr algn="ctr">
              <a:spcBef>
                <a:spcPts val="0"/>
              </a:spcBef>
              <a:buNone/>
            </a:pPr>
            <a:r>
              <a:rPr sz="2400" lang="es">
                <a:latin typeface="Comic Sans MS"/>
                <a:ea typeface="Comic Sans MS"/>
                <a:cs typeface="Comic Sans MS"/>
                <a:sym typeface="Comic Sans MS"/>
              </a:rPr>
              <a:t>My family</a:t>
            </a:r>
          </a:p>
        </p:txBody>
      </p:sp>
      <p:sp>
        <p:nvSpPr>
          <p:cNvPr id="47" name="Shape 47"/>
          <p:cNvSpPr txBox="1"/>
          <p:nvPr/>
        </p:nvSpPr>
        <p:spPr>
          <a:xfrm>
            <a:off y="1922325" x="1023450"/>
            <a:ext cy="1974300" cx="6676199"/>
          </a:xfrm>
          <a:prstGeom prst="rect">
            <a:avLst/>
          </a:prstGeom>
          <a:noFill/>
          <a:ln>
            <a:noFill/>
          </a:ln>
        </p:spPr>
        <p:txBody>
          <a:bodyPr bIns="91425" rIns="91425" lIns="91425" tIns="91425" anchor="t" anchorCtr="0">
            <a:noAutofit/>
          </a:bodyPr>
          <a:lstStyle/>
          <a:p>
            <a:pPr algn="just">
              <a:spcBef>
                <a:spcPts val="0"/>
              </a:spcBef>
              <a:buNone/>
            </a:pPr>
            <a:r>
              <a:rPr sz="1800" lang="es">
                <a:latin typeface="Comic Sans MS"/>
                <a:ea typeface="Comic Sans MS"/>
                <a:cs typeface="Comic Sans MS"/>
                <a:sym typeface="Comic Sans MS"/>
              </a:rPr>
              <a:t>My family is formed by my parents and two brothers. I’m the youngest of my brothers. The eldest is 26 years old, the middle one is 22 years old and I’m 13. I have pets: one dog and tropical fish. The name of my dog is “Luna” and my tropical fish don’t have names. My family is funny. My house is similar to the houses near my house, is a row house.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y="0" x="0"/>
          <a:ext cy="0" cx="0"/>
          <a:chOff y="0" x="0"/>
          <a:chExt cy="0" cx="0"/>
        </a:xfrm>
      </p:grpSpPr>
      <p:sp>
        <p:nvSpPr>
          <p:cNvPr id="52" name="Shape 52"/>
          <p:cNvSpPr txBox="1"/>
          <p:nvPr/>
        </p:nvSpPr>
        <p:spPr>
          <a:xfrm>
            <a:off y="1652150" x="1267675"/>
            <a:ext cy="1620900" cx="6701999"/>
          </a:xfrm>
          <a:prstGeom prst="rect">
            <a:avLst/>
          </a:prstGeom>
          <a:noFill/>
          <a:ln>
            <a:noFill/>
          </a:ln>
        </p:spPr>
        <p:txBody>
          <a:bodyPr bIns="91425" rIns="91425" lIns="91425" tIns="91425" anchor="t" anchorCtr="0">
            <a:noAutofit/>
          </a:bodyPr>
          <a:lstStyle/>
          <a:p>
            <a:pPr algn="ctr">
              <a:spcBef>
                <a:spcPts val="0"/>
              </a:spcBef>
              <a:buNone/>
            </a:pPr>
            <a:r>
              <a:rPr sz="6000" lang="es">
                <a:latin typeface="Comic Sans MS"/>
                <a:ea typeface="Comic Sans MS"/>
                <a:cs typeface="Comic Sans MS"/>
                <a:sym typeface="Comic Sans MS"/>
              </a:rPr>
              <a:t>The end</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