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6.jpg" Type="http://schemas.openxmlformats.org/officeDocument/2006/relationships/image" Id="rId4"/><Relationship Target="../media/image01.jpg" Type="http://schemas.openxmlformats.org/officeDocument/2006/relationships/image" Id="rId3"/><Relationship Target="../media/image02.jp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4.jpg" Type="http://schemas.openxmlformats.org/officeDocument/2006/relationships/image" Id="rId4"/><Relationship Target="../media/image05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9FFD0"/>
        </a:solidFill>
      </p:bgPr>
    </p:bg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/>
        </p:nvSpPr>
        <p:spPr>
          <a:xfrm>
            <a:off y="1361300" x="1045550"/>
            <a:ext cy="2049000" cx="6406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7200" lang="es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Christmas traditions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-1103650" x="10299075"/>
            <a:ext cy="1812374" cx="181237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/>
          <p:nvPr/>
        </p:nvSpPr>
        <p:spPr>
          <a:xfrm>
            <a:off y="2846975" x="5913400"/>
            <a:ext cy="30000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sz="3000" lang="es">
                <a:solidFill>
                  <a:srgbClr val="FF0000"/>
                </a:solidFill>
                <a:latin typeface="Pacifico"/>
                <a:ea typeface="Pacifico"/>
                <a:cs typeface="Pacifico"/>
                <a:sym typeface="Pacifico"/>
              </a:rPr>
              <a:t>Sofía Aguín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/>
        </p:nvSpPr>
        <p:spPr>
          <a:xfrm>
            <a:off y="870125" x="2540550"/>
            <a:ext cy="1915499" cx="4062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3600" lang="es">
                <a:latin typeface="Pacifico"/>
                <a:ea typeface="Pacifico"/>
                <a:cs typeface="Pacifico"/>
                <a:sym typeface="Pacifico"/>
              </a:rPr>
              <a:t>In my house, my family and I decorate the house with a Nativity scene and a Christmas tree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100" x="430900"/>
            <a:ext cy="1812374" cx="1812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100" x="6781525"/>
            <a:ext cy="1812374" cx="1812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985825" x="133624"/>
            <a:ext cy="2979523" cx="2406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113575" x="6744725"/>
            <a:ext cy="1809750" cx="18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/>
        </p:nvSpPr>
        <p:spPr>
          <a:xfrm>
            <a:off y="785900" x="1403400"/>
            <a:ext cy="1578900" cx="6147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4800" lang="es">
                <a:latin typeface="Pacifico"/>
                <a:ea typeface="Pacifico"/>
                <a:cs typeface="Pacifico"/>
                <a:sym typeface="Pacifico"/>
              </a:rPr>
              <a:t>We decorate the outside of the house, too, with lights, wreaths...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8009855">
            <a:off y="3429375" x="-44074"/>
            <a:ext cy="1428749" cx="228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3293683">
            <a:off y="441849" x="-107300"/>
            <a:ext cy="1428750" cx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315848">
            <a:off y="325225" x="6913549"/>
            <a:ext cy="1428749" cx="228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8082133">
            <a:off y="3388375" x="6886349"/>
            <a:ext cy="1428750" cx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/>
        </p:nvSpPr>
        <p:spPr>
          <a:xfrm>
            <a:off y="582425" x="1894625"/>
            <a:ext cy="1754400" cx="5017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3600" lang="es">
                <a:latin typeface="Pacifico"/>
                <a:ea typeface="Pacifico"/>
                <a:cs typeface="Pacifico"/>
                <a:sym typeface="Pacifico"/>
              </a:rPr>
              <a:t>On Christmas Day, my brother, my sister and I, open the presents. At lunchtime we eat </a:t>
            </a:r>
            <a:r>
              <a:rPr sz="3600" lang="es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special food all </a:t>
            </a:r>
            <a:r>
              <a:rPr sz="3600" lang="es">
                <a:latin typeface="Pacifico"/>
                <a:ea typeface="Pacifico"/>
                <a:cs typeface="Pacifico"/>
                <a:sym typeface="Pacifico"/>
              </a:rPr>
              <a:t>together.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24125" x="33100"/>
            <a:ext cy="1771650" cx="2124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0" x="6726675"/>
            <a:ext cy="1803375" cx="230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