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96" y="-4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79518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‹Nr.›</a:t>
            </a:fld>
            <a:endParaRPr lang="e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71FF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811025" y="623850"/>
            <a:ext cx="7557600" cy="59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4800" b="1">
                <a:latin typeface="Gloria Hallelujah"/>
                <a:ea typeface="Gloria Hallelujah"/>
                <a:cs typeface="Gloria Hallelujah"/>
                <a:sym typeface="Gloria Hallelujah"/>
              </a:rPr>
              <a:t>MY HOME AND MY FAMILY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6702025" y="4544700"/>
            <a:ext cx="5133599" cy="59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>
                <a:latin typeface="Gloria Hallelujah"/>
                <a:ea typeface="Gloria Hallelujah"/>
                <a:cs typeface="Gloria Hallelujah"/>
                <a:sym typeface="Gloria Hallelujah"/>
              </a:rPr>
              <a:t>RAQUEL AMOEDO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>
            <a:off x="2539950" y="311925"/>
            <a:ext cx="5133599" cy="59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 sz="4800" b="1">
                <a:latin typeface="Gloria Hallelujah"/>
                <a:ea typeface="Gloria Hallelujah"/>
                <a:cs typeface="Gloria Hallelujah"/>
                <a:sym typeface="Gloria Hallelujah"/>
              </a:rPr>
              <a:t>MY HOME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409975" y="2032000"/>
            <a:ext cx="5133599" cy="59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/>
          <p:nvPr/>
        </p:nvSpPr>
        <p:spPr>
          <a:xfrm>
            <a:off x="900150" y="1319025"/>
            <a:ext cx="6853499" cy="120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 sz="1800" dirty="0">
                <a:latin typeface="Gloria Hallelujah"/>
                <a:ea typeface="Gloria Hallelujah"/>
                <a:cs typeface="Gloria Hallelujah"/>
                <a:sym typeface="Gloria Hallelujah"/>
              </a:rPr>
              <a:t>I LIVE IN VIGO,GALICIA, SPAIN.</a:t>
            </a:r>
          </a:p>
          <a:p>
            <a:pPr rtl="0">
              <a:spcBef>
                <a:spcPts val="0"/>
              </a:spcBef>
              <a:buNone/>
            </a:pPr>
            <a:r>
              <a:rPr lang="es" sz="1800" dirty="0">
                <a:latin typeface="Gloria Hallelujah"/>
                <a:ea typeface="Gloria Hallelujah"/>
                <a:cs typeface="Gloria Hallelujah"/>
                <a:sym typeface="Gloria Hallelujah"/>
              </a:rPr>
              <a:t>I LIVE IN BIG HOUSE WITH MY FAMILY AND MY DOGS.</a:t>
            </a:r>
          </a:p>
          <a:p>
            <a:pPr>
              <a:spcBef>
                <a:spcPts val="0"/>
              </a:spcBef>
              <a:buNone/>
            </a:pPr>
            <a:r>
              <a:rPr lang="es" sz="1800" dirty="0">
                <a:latin typeface="Gloria Hallelujah"/>
                <a:ea typeface="Gloria Hallelujah"/>
                <a:cs typeface="Gloria Hallelujah"/>
                <a:sym typeface="Gloria Hallelujah"/>
              </a:rPr>
              <a:t>I HAVE A BIG GARDEN AND </a:t>
            </a:r>
            <a:r>
              <a:rPr lang="es-ES_tradnl" sz="1800" dirty="0" smtClean="0">
                <a:latin typeface="Gloria Hallelujah"/>
                <a:ea typeface="Gloria Hallelujah"/>
                <a:cs typeface="Gloria Hallelujah"/>
                <a:sym typeface="Gloria Hallelujah"/>
              </a:rPr>
              <a:t>A </a:t>
            </a:r>
            <a:r>
              <a:rPr lang="es" sz="1800" dirty="0" smtClean="0">
                <a:latin typeface="Gloria Hallelujah"/>
                <a:ea typeface="Gloria Hallelujah"/>
                <a:cs typeface="Gloria Hallelujah"/>
                <a:sym typeface="Gloria Hallelujah"/>
              </a:rPr>
              <a:t>SIDEWALK.</a:t>
            </a:r>
            <a:r>
              <a:rPr lang="es-ES_tradnl" sz="1800" dirty="0" smtClean="0">
                <a:latin typeface="Gloria Hallelujah"/>
                <a:ea typeface="Gloria Hallelujah"/>
                <a:cs typeface="Gloria Hallelujah"/>
                <a:sym typeface="Gloria Hallelujah"/>
              </a:rPr>
              <a:t> </a:t>
            </a:r>
            <a:r>
              <a:rPr lang="es" sz="1800" dirty="0" smtClean="0">
                <a:latin typeface="Gloria Hallelujah"/>
                <a:ea typeface="Gloria Hallelujah"/>
                <a:cs typeface="Gloria Hallelujah"/>
                <a:sym typeface="Gloria Hallelujah"/>
              </a:rPr>
              <a:t>IN </a:t>
            </a:r>
            <a:r>
              <a:rPr lang="es" sz="1800" dirty="0">
                <a:latin typeface="Gloria Hallelujah"/>
                <a:ea typeface="Gloria Hallelujah"/>
                <a:cs typeface="Gloria Hallelujah"/>
                <a:sym typeface="Gloria Hallelujah"/>
              </a:rPr>
              <a:t>THE SIDEWALK I PLAY FOOTBALL AND PLAY </a:t>
            </a:r>
            <a:r>
              <a:rPr lang="es-ES_tradnl" sz="1800" dirty="0" smtClean="0">
                <a:latin typeface="Gloria Hallelujah"/>
                <a:ea typeface="Gloria Hallelujah"/>
                <a:cs typeface="Gloria Hallelujah"/>
                <a:sym typeface="Gloria Hallelujah"/>
              </a:rPr>
              <a:t>WITH</a:t>
            </a:r>
            <a:r>
              <a:rPr lang="es" sz="1800" dirty="0" smtClean="0">
                <a:latin typeface="Gloria Hallelujah"/>
                <a:ea typeface="Gloria Hallelujah"/>
                <a:cs typeface="Gloria Hallelujah"/>
                <a:sym typeface="Gloria Hallelujah"/>
              </a:rPr>
              <a:t> </a:t>
            </a:r>
            <a:r>
              <a:rPr lang="es" sz="1800" dirty="0">
                <a:latin typeface="Gloria Hallelujah"/>
                <a:ea typeface="Gloria Hallelujah"/>
                <a:cs typeface="Gloria Hallelujah"/>
                <a:sym typeface="Gloria Hallelujah"/>
              </a:rPr>
              <a:t>MY DOGS.</a:t>
            </a:r>
          </a:p>
        </p:txBody>
      </p:sp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2400" y="2894975"/>
            <a:ext cx="3136224" cy="18669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/>
        </p:nvSpPr>
        <p:spPr>
          <a:xfrm>
            <a:off x="5989050" y="4099650"/>
            <a:ext cx="5133599" cy="59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 dirty="0"/>
              <a:t>RIA </a:t>
            </a:r>
            <a:r>
              <a:rPr lang="es-ES_tradnl" dirty="0" smtClean="0"/>
              <a:t>OF</a:t>
            </a:r>
            <a:r>
              <a:rPr lang="es" dirty="0" smtClean="0"/>
              <a:t> VIGO(GALICIA)</a:t>
            </a:r>
            <a:endParaRPr lang="es-ES_tradnl" dirty="0" smtClean="0"/>
          </a:p>
          <a:p>
            <a:pPr rtl="0">
              <a:spcBef>
                <a:spcPts val="0"/>
              </a:spcBef>
              <a:buNone/>
            </a:pPr>
            <a:r>
              <a:rPr lang="es" dirty="0" smtClean="0"/>
              <a:t>RANDE</a:t>
            </a:r>
            <a:r>
              <a:rPr lang="es-ES_tradnl" dirty="0" smtClean="0"/>
              <a:t> BRIDGE </a:t>
            </a:r>
            <a:r>
              <a:rPr lang="es" dirty="0" smtClean="0"/>
              <a:t>(GALICIA</a:t>
            </a:r>
            <a:r>
              <a:rPr lang="es" dirty="0"/>
              <a:t>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Macintosh PowerPoint</Application>
  <PresentationFormat>Presentación en pantalla (16:9)</PresentationFormat>
  <Paragraphs>8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simple-light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Maria Gomez</cp:lastModifiedBy>
  <cp:revision>1</cp:revision>
  <dcterms:modified xsi:type="dcterms:W3CDTF">2014-12-27T20:07:37Z</dcterms:modified>
</cp:coreProperties>
</file>