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90000"/>
        </a:solidFill>
      </p:bgPr>
    </p:bg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s">
                <a:latin typeface="Times New Roman"/>
                <a:ea typeface="Times New Roman"/>
                <a:cs typeface="Times New Roman"/>
                <a:sym typeface="Times New Roman"/>
              </a:rPr>
              <a:t>My home and my family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/>
        </p:nvSpPr>
        <p:spPr>
          <a:xfrm>
            <a:off y="4448425" x="267325"/>
            <a:ext cy="588299" cx="3518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s">
                <a:latin typeface="Times New Roman"/>
                <a:ea typeface="Times New Roman"/>
                <a:cs typeface="Times New Roman"/>
                <a:sym typeface="Times New Roman"/>
              </a:rPr>
              <a:t>Matías Cabaleiro Lago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3"/>
        </a:solid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/>
        </p:nvSpPr>
        <p:spPr>
          <a:xfrm>
            <a:off y="1550100" x="1113600"/>
            <a:ext cy="3264599" cx="6916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sz="2400" lang="es">
                <a:latin typeface="Playball"/>
                <a:ea typeface="Playball"/>
                <a:cs typeface="Playball"/>
                <a:sym typeface="Playball"/>
              </a:rPr>
              <a:t>My home is a house in the foot of a mount near Candeán. It’s not very big, but it is homely. It was made with granite, parquet and tile. It has got 3 bedrooms, a kitchen, a living room, 2 bathrooms, an old chimney that we use in cold days of winter, and a penthouse where I play videogames like GTA V or Formula 1 2013.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320775" x="2160050"/>
            <a:ext cy="823500" cx="458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6000" lang="es">
                <a:latin typeface="Lobster"/>
                <a:ea typeface="Lobster"/>
                <a:cs typeface="Lobster"/>
                <a:sym typeface="Lobster"/>
              </a:rPr>
              <a:t>My home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/>
        </p:nvSpPr>
        <p:spPr>
          <a:xfrm>
            <a:off y="459825" x="2512900"/>
            <a:ext cy="909000" cx="4384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6000" lang="es">
                <a:latin typeface="Lobster"/>
                <a:ea typeface="Lobster"/>
                <a:cs typeface="Lobster"/>
                <a:sym typeface="Lobster"/>
              </a:rPr>
              <a:t>My family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1614700" x="513275"/>
            <a:ext cy="3261600" cx="40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sz="2600" lang="es">
                <a:latin typeface="Playball"/>
                <a:ea typeface="Playball"/>
                <a:cs typeface="Playball"/>
                <a:sym typeface="Playball"/>
              </a:rPr>
              <a:t>I live in my house with my father Roberto (he’s a teacher), mother María Luz (she’s a clerk), my sister Mariana (she’s a student), and with my dog, Tomás (I play with it every day and I feed him). 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10925" x="4965275"/>
            <a:ext cy="3165250" cx="3920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00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757550" x="704050"/>
            <a:ext cy="1595399" cx="737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9600" lang="es">
                <a:latin typeface="Playball"/>
                <a:ea typeface="Playball"/>
                <a:cs typeface="Playball"/>
                <a:sym typeface="Playball"/>
              </a:rPr>
              <a:t>This is the end. Goodbye.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