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5176499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y="12039" x="-3832"/>
            <a:ext cy="5165065" cx="10925833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y="660" x="14659"/>
            <a:ext cy="5165065" cx="10500940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y="-661" x="-846666"/>
            <a:ext cy="5176308" cx="2167466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y="131" x="-524933"/>
            <a:ext cy="5176308" cx="1403434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1244242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244242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34" name="Shape 34"/>
          <p:cNvGrpSpPr/>
          <p:nvPr/>
        </p:nvGrpSpPr>
        <p:grpSpPr>
          <a:xfrm>
            <a:off y="3700039" x="-6264"/>
            <a:ext cy="2325488" cx="9150267"/>
            <a:chOff y="4933386" x="-6264"/>
            <a:chExt cy="3100650" cx="9150267"/>
          </a:xfrm>
        </p:grpSpPr>
        <p:sp>
          <p:nvSpPr>
            <p:cNvPr id="35" name="Shape 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w="9144009" extrusionOk="0" h="1257301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w="8053639" extrusionOk="0" h="6879900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%" r="100%"/>
              </a:path>
              <a:tileRect b="-100%" l="-100%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w="9144011" extrusionOk="0" h="125730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y="4025503" x="1792288"/>
            <a:ext cy="603599" cx="54863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9540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5.gif" Type="http://schemas.openxmlformats.org/officeDocument/2006/relationships/image" Id="rId4"/><Relationship Target="../media/image02.gif" Type="http://schemas.openxmlformats.org/officeDocument/2006/relationships/image" Id="rId3"/><Relationship Target="../media/image01.gif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3.gif" Type="http://schemas.openxmlformats.org/officeDocument/2006/relationships/image" Id="rId4"/><Relationship Target="../media/image11.png" Type="http://schemas.openxmlformats.org/officeDocument/2006/relationships/image" Id="rId3"/><Relationship Target="../media/image04.gif" Type="http://schemas.openxmlformats.org/officeDocument/2006/relationships/image" Id="rId6"/><Relationship Target="../media/image06.gif" Type="http://schemas.openxmlformats.org/officeDocument/2006/relationships/image" Id="rId5"/><Relationship Target="../media/image00.gif" Type="http://schemas.openxmlformats.org/officeDocument/2006/relationships/image" Id="rId7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7.gif" Type="http://schemas.openxmlformats.org/officeDocument/2006/relationships/image" Id="rId4"/><Relationship Target="../media/image08.gif" Type="http://schemas.openxmlformats.org/officeDocument/2006/relationships/image" Id="rId3"/><Relationship Target="../media/image14.gif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5.png" Type="http://schemas.openxmlformats.org/officeDocument/2006/relationships/image" Id="rId4"/><Relationship Target="../media/image12.png" Type="http://schemas.openxmlformats.org/officeDocument/2006/relationships/image" Id="rId3"/><Relationship Target="../media/image13.pn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/>
        </p:nvSpPr>
        <p:spPr>
          <a:xfrm>
            <a:off y="0" x="4616700"/>
            <a:ext cy="2487300" cx="4527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7200" lang="es">
                <a:solidFill>
                  <a:srgbClr val="FF0000"/>
                </a:solidFill>
                <a:latin typeface="Chicle"/>
                <a:ea typeface="Chicle"/>
                <a:cs typeface="Chicle"/>
                <a:sym typeface="Chicle"/>
              </a:rPr>
              <a:t>MY PERSONAL DESCRIPTION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776625" x="223025"/>
            <a:ext cy="3833900" cx="383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/>
        </p:nvSpPr>
        <p:spPr>
          <a:xfrm>
            <a:off y="0" x="0"/>
            <a:ext cy="3165899" cx="8112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48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My name’s </a:t>
            </a:r>
            <a:r>
              <a:rPr sz="4800" lang="es">
                <a:solidFill>
                  <a:srgbClr val="FFFF00"/>
                </a:solidFill>
                <a:latin typeface="Chicle"/>
                <a:ea typeface="Chicle"/>
                <a:cs typeface="Chicle"/>
                <a:sym typeface="Chicle"/>
              </a:rPr>
              <a:t>ANDREA </a:t>
            </a:r>
            <a:r>
              <a:rPr sz="48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and am</a:t>
            </a:r>
            <a:r>
              <a:rPr sz="4800" lang="es">
                <a:latin typeface="Chicle"/>
                <a:ea typeface="Chicle"/>
                <a:cs typeface="Chicle"/>
                <a:sym typeface="Chicle"/>
              </a:rPr>
              <a:t> </a:t>
            </a:r>
            <a:r>
              <a:rPr sz="4800" lang="es">
                <a:solidFill>
                  <a:srgbClr val="FF9900"/>
                </a:solidFill>
                <a:latin typeface="Chicle"/>
                <a:ea typeface="Chicle"/>
                <a:cs typeface="Chicle"/>
                <a:sym typeface="Chicle"/>
              </a:rPr>
              <a:t>13 </a:t>
            </a:r>
            <a:r>
              <a:rPr sz="48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years old. I have got ONE SISTER and her na</a:t>
            </a:r>
            <a:r>
              <a:rPr sz="4800" lang="es">
                <a:solidFill>
                  <a:schemeClr val="lt1"/>
                </a:solidFill>
                <a:latin typeface="Chicle"/>
                <a:ea typeface="Chicle"/>
                <a:cs typeface="Chicle"/>
                <a:sym typeface="Chicle"/>
              </a:rPr>
              <a:t>me’s</a:t>
            </a:r>
            <a:r>
              <a:rPr sz="4800" lang="es">
                <a:latin typeface="Chicle"/>
                <a:ea typeface="Chicle"/>
                <a:cs typeface="Chicle"/>
                <a:sym typeface="Chicle"/>
              </a:rPr>
              <a:t> </a:t>
            </a:r>
            <a:r>
              <a:rPr sz="4800" lang="es">
                <a:solidFill>
                  <a:srgbClr val="FF0000"/>
                </a:solidFill>
                <a:latin typeface="Chicle"/>
                <a:ea typeface="Chicle"/>
                <a:cs typeface="Chicle"/>
                <a:sym typeface="Chicle"/>
              </a:rPr>
              <a:t>Raquel</a:t>
            </a:r>
            <a:r>
              <a:rPr sz="48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.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7479948"/>
            <a:ext cy="2177149" cx="1611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389525" x="180500"/>
            <a:ext cy="2590374" cx="3621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684237" x="4609175"/>
            <a:ext cy="3295650" cx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/>
        </p:nvSpPr>
        <p:spPr>
          <a:xfrm>
            <a:off y="520375" x="419550"/>
            <a:ext cy="3302999" cx="8304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z="48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I have got </a:t>
            </a:r>
            <a:r>
              <a:rPr sz="4800" lang="es">
                <a:solidFill>
                  <a:srgbClr val="CC4125"/>
                </a:solidFill>
                <a:latin typeface="Chicle"/>
                <a:ea typeface="Chicle"/>
                <a:cs typeface="Chicle"/>
                <a:sym typeface="Chicle"/>
              </a:rPr>
              <a:t>BROWN eyes</a:t>
            </a:r>
            <a:r>
              <a:rPr sz="4800" lang="es">
                <a:solidFill>
                  <a:schemeClr val="dk1"/>
                </a:solidFill>
                <a:latin typeface="Chicle"/>
                <a:ea typeface="Chicle"/>
                <a:cs typeface="Chicle"/>
                <a:sym typeface="Chicle"/>
              </a:rPr>
              <a:t> </a:t>
            </a:r>
            <a:r>
              <a:rPr sz="48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AND </a:t>
            </a:r>
            <a:r>
              <a:rPr sz="4800" lang="es">
                <a:solidFill>
                  <a:srgbClr val="F1C232"/>
                </a:solidFill>
                <a:latin typeface="Chicle"/>
                <a:ea typeface="Chicle"/>
                <a:cs typeface="Chicle"/>
                <a:sym typeface="Chicle"/>
              </a:rPr>
              <a:t>long</a:t>
            </a:r>
            <a:r>
              <a:rPr sz="4800" lang="es">
                <a:solidFill>
                  <a:schemeClr val="dk1"/>
                </a:solidFill>
                <a:latin typeface="Chicle"/>
                <a:ea typeface="Chicle"/>
                <a:cs typeface="Chicle"/>
                <a:sym typeface="Chicle"/>
              </a:rPr>
              <a:t> </a:t>
            </a:r>
            <a:r>
              <a:rPr sz="4800" lang="es">
                <a:solidFill>
                  <a:srgbClr val="85200C"/>
                </a:solidFill>
                <a:latin typeface="Chicle"/>
                <a:ea typeface="Chicle"/>
                <a:cs typeface="Chicle"/>
                <a:sym typeface="Chicle"/>
              </a:rPr>
              <a:t>brown hair</a:t>
            </a:r>
            <a:r>
              <a:rPr sz="48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. I am</a:t>
            </a:r>
            <a:r>
              <a:rPr sz="4800" lang="es">
                <a:solidFill>
                  <a:srgbClr val="9900FF"/>
                </a:solidFill>
                <a:latin typeface="Chicle"/>
                <a:ea typeface="Chicle"/>
                <a:cs typeface="Chicle"/>
                <a:sym typeface="Chicle"/>
              </a:rPr>
              <a:t> SHORT</a:t>
            </a:r>
            <a:r>
              <a:rPr sz="48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,</a:t>
            </a:r>
            <a:r>
              <a:rPr sz="4800" lang="es">
                <a:solidFill>
                  <a:schemeClr val="dk1"/>
                </a:solidFill>
                <a:latin typeface="Chicle"/>
                <a:ea typeface="Chicle"/>
                <a:cs typeface="Chicle"/>
                <a:sym typeface="Chicle"/>
              </a:rPr>
              <a:t> </a:t>
            </a:r>
            <a:r>
              <a:rPr sz="4800" lang="es">
                <a:solidFill>
                  <a:srgbClr val="FF00FF"/>
                </a:solidFill>
                <a:latin typeface="Chicle"/>
                <a:ea typeface="Chicle"/>
                <a:cs typeface="Chicle"/>
                <a:sym typeface="Chicle"/>
              </a:rPr>
              <a:t>THIN </a:t>
            </a:r>
            <a:r>
              <a:rPr sz="48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and </a:t>
            </a:r>
            <a:r>
              <a:rPr sz="4800" lang="es">
                <a:solidFill>
                  <a:srgbClr val="0000FF"/>
                </a:solidFill>
                <a:latin typeface="Chicle"/>
                <a:ea typeface="Chicle"/>
                <a:cs typeface="Chicle"/>
                <a:sym typeface="Chicle"/>
              </a:rPr>
              <a:t>BRUNETTE</a:t>
            </a:r>
            <a:r>
              <a:rPr sz="48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.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04925" x="6330114"/>
            <a:ext cy="3238574" cx="2590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2637225" x="4534825"/>
            <a:ext cy="2127075" cx="160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085450" x="2230250"/>
            <a:ext cy="2352549" cx="174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0" x="7561575"/>
            <a:ext cy="2217149" cx="152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y="2952700" x="95575"/>
            <a:ext cy="2127074" cx="2035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/>
        </p:nvSpPr>
        <p:spPr>
          <a:xfrm>
            <a:off y="599800" x="446050"/>
            <a:ext cy="3589499" cx="4938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I am </a:t>
            </a:r>
            <a:r>
              <a:rPr sz="3600" lang="es">
                <a:solidFill>
                  <a:srgbClr val="274E13"/>
                </a:solidFill>
                <a:latin typeface="Chicle"/>
                <a:ea typeface="Chicle"/>
                <a:cs typeface="Chicle"/>
                <a:sym typeface="Chicle"/>
              </a:rPr>
              <a:t>SHY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,</a:t>
            </a:r>
            <a:r>
              <a:rPr sz="3600" lang="es">
                <a:solidFill>
                  <a:srgbClr val="F1C232"/>
                </a:solidFill>
                <a:latin typeface="Chicle"/>
                <a:ea typeface="Chicle"/>
                <a:cs typeface="Chicle"/>
                <a:sym typeface="Chicle"/>
              </a:rPr>
              <a:t> TIDY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 and </a:t>
            </a:r>
            <a:r>
              <a:rPr sz="3600" lang="es">
                <a:solidFill>
                  <a:srgbClr val="FF0000"/>
                </a:solidFill>
                <a:latin typeface="Chicle"/>
                <a:ea typeface="Chicle"/>
                <a:cs typeface="Chicle"/>
                <a:sym typeface="Chicle"/>
              </a:rPr>
              <a:t>very LAZY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I </a:t>
            </a:r>
            <a:r>
              <a:rPr sz="3600" lang="es">
                <a:solidFill>
                  <a:srgbClr val="FF00FF"/>
                </a:solidFill>
                <a:latin typeface="Chicle"/>
                <a:ea typeface="Chicle"/>
                <a:cs typeface="Chicle"/>
                <a:sym typeface="Chicle"/>
              </a:rPr>
              <a:t>LIKE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 </a:t>
            </a:r>
            <a:r>
              <a:rPr sz="3600" lang="es">
                <a:solidFill>
                  <a:srgbClr val="674EA7"/>
                </a:solidFill>
                <a:latin typeface="Chicle"/>
                <a:ea typeface="Chicle"/>
                <a:cs typeface="Chicle"/>
                <a:sym typeface="Chicle"/>
              </a:rPr>
              <a:t>watching TV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, using MY </a:t>
            </a:r>
            <a:r>
              <a:rPr sz="3600" lang="es">
                <a:solidFill>
                  <a:srgbClr val="A64D79"/>
                </a:solidFill>
                <a:latin typeface="Chicle"/>
                <a:ea typeface="Chicle"/>
                <a:cs typeface="Chicle"/>
                <a:sym typeface="Chicle"/>
              </a:rPr>
              <a:t>mobile phone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, eating  </a:t>
            </a:r>
            <a:r>
              <a:rPr sz="3600" lang="es">
                <a:solidFill>
                  <a:srgbClr val="073763"/>
                </a:solidFill>
                <a:latin typeface="Chicle"/>
                <a:ea typeface="Chicle"/>
                <a:cs typeface="Chicle"/>
                <a:sym typeface="Chicle"/>
              </a:rPr>
              <a:t>S</a:t>
            </a:r>
            <a:r>
              <a:rPr sz="3600" lang="es">
                <a:solidFill>
                  <a:srgbClr val="1326A7"/>
                </a:solidFill>
                <a:latin typeface="Chicle"/>
                <a:ea typeface="Chicle"/>
                <a:cs typeface="Chicle"/>
                <a:sym typeface="Chicle"/>
              </a:rPr>
              <a:t>W</a:t>
            </a:r>
            <a:r>
              <a:rPr sz="3600" lang="es">
                <a:solidFill>
                  <a:srgbClr val="1155CC"/>
                </a:solidFill>
                <a:latin typeface="Chicle"/>
                <a:ea typeface="Chicle"/>
                <a:cs typeface="Chicle"/>
                <a:sym typeface="Chicle"/>
              </a:rPr>
              <a:t>E</a:t>
            </a:r>
            <a:r>
              <a:rPr sz="3600" lang="es">
                <a:solidFill>
                  <a:srgbClr val="0B5394"/>
                </a:solidFill>
                <a:latin typeface="Chicle"/>
                <a:ea typeface="Chicle"/>
                <a:cs typeface="Chicle"/>
                <a:sym typeface="Chicle"/>
              </a:rPr>
              <a:t>E</a:t>
            </a:r>
            <a:r>
              <a:rPr sz="3600" lang="es">
                <a:solidFill>
                  <a:srgbClr val="0000FF"/>
                </a:solidFill>
                <a:latin typeface="Chicle"/>
                <a:ea typeface="Chicle"/>
                <a:cs typeface="Chicle"/>
                <a:sym typeface="Chicle"/>
              </a:rPr>
              <a:t>T</a:t>
            </a:r>
            <a:r>
              <a:rPr sz="3600" lang="es">
                <a:solidFill>
                  <a:srgbClr val="003171"/>
                </a:solidFill>
                <a:latin typeface="Chicle"/>
                <a:ea typeface="Chicle"/>
                <a:cs typeface="Chicle"/>
                <a:sym typeface="Chicle"/>
              </a:rPr>
              <a:t>S 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and </a:t>
            </a:r>
            <a:r>
              <a:rPr sz="3600" lang="es">
                <a:solidFill>
                  <a:srgbClr val="E06666"/>
                </a:solidFill>
                <a:latin typeface="Chicle"/>
                <a:ea typeface="Chicle"/>
                <a:cs typeface="Chicle"/>
                <a:sym typeface="Chicle"/>
              </a:rPr>
              <a:t>listening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 the </a:t>
            </a:r>
            <a:r>
              <a:rPr sz="3600" lang="es">
                <a:solidFill>
                  <a:srgbClr val="CC0000"/>
                </a:solidFill>
                <a:latin typeface="Chicle"/>
                <a:ea typeface="Chicle"/>
                <a:cs typeface="Chicle"/>
                <a:sym typeface="Chicle"/>
              </a:rPr>
              <a:t>MUSIC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. I </a:t>
            </a:r>
            <a:r>
              <a:rPr sz="3600" lang="es">
                <a:latin typeface="Chicle"/>
                <a:ea typeface="Chicle"/>
                <a:cs typeface="Chicle"/>
                <a:sym typeface="Chicle"/>
              </a:rPr>
              <a:t>HATE 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eating </a:t>
            </a:r>
            <a:r>
              <a:rPr sz="3600" lang="es">
                <a:solidFill>
                  <a:srgbClr val="FFE599"/>
                </a:solidFill>
                <a:latin typeface="Chicle"/>
                <a:ea typeface="Chicle"/>
                <a:cs typeface="Chicle"/>
                <a:sym typeface="Chicle"/>
              </a:rPr>
              <a:t>fish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 and </a:t>
            </a:r>
            <a:r>
              <a:rPr sz="3600" lang="es">
                <a:solidFill>
                  <a:srgbClr val="38761D"/>
                </a:solidFill>
                <a:latin typeface="Chicle"/>
                <a:ea typeface="Chicle"/>
                <a:cs typeface="Chicle"/>
                <a:sym typeface="Chicle"/>
              </a:rPr>
              <a:t>lentils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 and </a:t>
            </a:r>
            <a:r>
              <a:rPr sz="3600" lang="es">
                <a:solidFill>
                  <a:srgbClr val="660000"/>
                </a:solidFill>
                <a:latin typeface="Chicle"/>
                <a:ea typeface="Chicle"/>
                <a:cs typeface="Chicle"/>
                <a:sym typeface="Chicle"/>
              </a:rPr>
              <a:t>DOING HOMEWORK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. 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859075" x="5320625"/>
            <a:ext cy="3425337" cx="36672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y="15675" x="8256425"/>
            <a:ext cy="457200" cx="137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/>
        </p:nvSpPr>
        <p:spPr>
          <a:xfrm>
            <a:off y="1933800" x="2241000"/>
            <a:ext cy="3209700" cx="6903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30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My </a:t>
            </a:r>
            <a:r>
              <a:rPr sz="3000" lang="es">
                <a:solidFill>
                  <a:srgbClr val="FF0000"/>
                </a:solidFill>
                <a:latin typeface="Chicle"/>
                <a:ea typeface="Chicle"/>
                <a:cs typeface="Chicle"/>
                <a:sym typeface="Chicle"/>
              </a:rPr>
              <a:t>favourite</a:t>
            </a:r>
            <a:r>
              <a:rPr sz="30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 tv SERIES are “</a:t>
            </a:r>
            <a:r>
              <a:rPr sz="3000" lang="es">
                <a:solidFill>
                  <a:srgbClr val="FFFF00"/>
                </a:solidFill>
                <a:latin typeface="Chicle"/>
                <a:ea typeface="Chicle"/>
                <a:cs typeface="Chicle"/>
                <a:sym typeface="Chicle"/>
              </a:rPr>
              <a:t>Hawaii 5.0</a:t>
            </a:r>
            <a:r>
              <a:rPr sz="30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”, “</a:t>
            </a:r>
            <a:r>
              <a:rPr sz="3000" lang="es">
                <a:solidFill>
                  <a:srgbClr val="FF00FF"/>
                </a:solidFill>
                <a:latin typeface="Chicle"/>
                <a:ea typeface="Chicle"/>
                <a:cs typeface="Chicle"/>
                <a:sym typeface="Chicle"/>
              </a:rPr>
              <a:t>Aída</a:t>
            </a:r>
            <a:r>
              <a:rPr sz="30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” and “</a:t>
            </a:r>
            <a:r>
              <a:rPr sz="3000" lang="es">
                <a:solidFill>
                  <a:srgbClr val="00FFFF"/>
                </a:solidFill>
                <a:latin typeface="Chicle"/>
                <a:ea typeface="Chicle"/>
                <a:cs typeface="Chicle"/>
                <a:sym typeface="Chicle"/>
              </a:rPr>
              <a:t>Entre FANTASMAS</a:t>
            </a:r>
            <a:r>
              <a:rPr sz="30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”.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sz="30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My </a:t>
            </a:r>
            <a:r>
              <a:rPr sz="3000" lang="es">
                <a:solidFill>
                  <a:srgbClr val="434343"/>
                </a:solidFill>
                <a:latin typeface="Chicle"/>
                <a:ea typeface="Chicle"/>
                <a:cs typeface="Chicle"/>
                <a:sym typeface="Chicle"/>
              </a:rPr>
              <a:t>FAVOURITE </a:t>
            </a:r>
            <a:r>
              <a:rPr sz="30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song is ``</a:t>
            </a:r>
            <a:r>
              <a:rPr sz="3000" lang="es">
                <a:solidFill>
                  <a:srgbClr val="38761D"/>
                </a:solidFill>
                <a:latin typeface="Chicle"/>
                <a:ea typeface="Chicle"/>
                <a:cs typeface="Chicle"/>
                <a:sym typeface="Chicle"/>
              </a:rPr>
              <a:t>la muerte de la magia</a:t>
            </a:r>
            <a:r>
              <a:rPr sz="30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´´ BY  </a:t>
            </a:r>
            <a:r>
              <a:rPr sz="3000" lang="es">
                <a:solidFill>
                  <a:srgbClr val="9900FF"/>
                </a:solidFill>
                <a:latin typeface="Chicle"/>
                <a:ea typeface="Chicle"/>
                <a:cs typeface="Chicle"/>
                <a:sym typeface="Chicle"/>
              </a:rPr>
              <a:t>Jp</a:t>
            </a:r>
            <a:r>
              <a:rPr sz="30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sz="30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My </a:t>
            </a:r>
            <a:r>
              <a:rPr sz="3000" lang="es">
                <a:solidFill>
                  <a:srgbClr val="0000FF"/>
                </a:solidFill>
                <a:latin typeface="Chicle"/>
                <a:ea typeface="Chicle"/>
                <a:cs typeface="Chicle"/>
                <a:sym typeface="Chicle"/>
              </a:rPr>
              <a:t>favourite</a:t>
            </a:r>
            <a:r>
              <a:rPr sz="30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 COLOURS are </a:t>
            </a:r>
            <a:r>
              <a:rPr sz="3000" lang="es">
                <a:solidFill>
                  <a:srgbClr val="A64D79"/>
                </a:solidFill>
                <a:latin typeface="Chicle"/>
                <a:ea typeface="Chicle"/>
                <a:cs typeface="Chicle"/>
                <a:sym typeface="Chicle"/>
              </a:rPr>
              <a:t>pink salmon</a:t>
            </a:r>
            <a:r>
              <a:rPr sz="30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 and </a:t>
            </a:r>
            <a:r>
              <a:rPr sz="3000" lang="es">
                <a:solidFill>
                  <a:srgbClr val="BF9000"/>
                </a:solidFill>
                <a:latin typeface="Chicle"/>
                <a:ea typeface="Chicle"/>
                <a:cs typeface="Chicle"/>
                <a:sym typeface="Chicle"/>
              </a:rPr>
              <a:t>AQUAMARINE</a:t>
            </a:r>
            <a:r>
              <a:rPr sz="30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090475" x="0"/>
            <a:ext cy="1731099" cx="225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0" x="4172225"/>
            <a:ext cy="2061874" cx="3782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0" x="-95600"/>
            <a:ext cy="2617099" cx="320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/>
        </p:nvSpPr>
        <p:spPr>
          <a:xfrm>
            <a:off y="84950" x="0"/>
            <a:ext cy="1986000" cx="7678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I have got a </a:t>
            </a:r>
            <a:r>
              <a:rPr sz="3600" lang="es">
                <a:solidFill>
                  <a:srgbClr val="00FF00"/>
                </a:solidFill>
                <a:latin typeface="Chicle"/>
                <a:ea typeface="Chicle"/>
                <a:cs typeface="Chicle"/>
                <a:sym typeface="Chicle"/>
              </a:rPr>
              <a:t>DOG 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WHOSE name’s </a:t>
            </a:r>
            <a:r>
              <a:rPr sz="3600" lang="es">
                <a:solidFill>
                  <a:srgbClr val="FFFF00"/>
                </a:solidFill>
                <a:latin typeface="Chicle"/>
                <a:ea typeface="Chicle"/>
                <a:cs typeface="Chicle"/>
                <a:sym typeface="Chicle"/>
              </a:rPr>
              <a:t>NEVA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, </a:t>
            </a:r>
            <a:r>
              <a:rPr sz="3600" lang="es">
                <a:solidFill>
                  <a:srgbClr val="CC4125"/>
                </a:solidFill>
                <a:latin typeface="Chicle"/>
                <a:ea typeface="Chicle"/>
                <a:cs typeface="Chicle"/>
                <a:sym typeface="Chicle"/>
              </a:rPr>
              <a:t>two turtles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,</a:t>
            </a:r>
            <a:r>
              <a:rPr sz="3600" lang="es">
                <a:solidFill>
                  <a:srgbClr val="FF0000"/>
                </a:solidFill>
                <a:latin typeface="Chicle"/>
                <a:ea typeface="Chicle"/>
                <a:cs typeface="Chicle"/>
                <a:sym typeface="Chicle"/>
              </a:rPr>
              <a:t> ONE rabbit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 whose name’s </a:t>
            </a:r>
            <a:r>
              <a:rPr sz="3600" lang="es">
                <a:solidFill>
                  <a:srgbClr val="A64D79"/>
                </a:solidFill>
                <a:latin typeface="Chicle"/>
                <a:ea typeface="Chicle"/>
                <a:cs typeface="Chicle"/>
                <a:sym typeface="Chicle"/>
              </a:rPr>
              <a:t>Tambor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 and </a:t>
            </a:r>
            <a:r>
              <a:rPr sz="3600" lang="es">
                <a:solidFill>
                  <a:srgbClr val="FF9900"/>
                </a:solidFill>
                <a:latin typeface="Chicle"/>
                <a:ea typeface="Chicle"/>
                <a:cs typeface="Chicle"/>
                <a:sym typeface="Chicle"/>
              </a:rPr>
              <a:t>a lot of </a:t>
            </a:r>
            <a:r>
              <a:rPr sz="3600" lang="es">
                <a:solidFill>
                  <a:srgbClr val="3C78D8"/>
                </a:solidFill>
                <a:latin typeface="Chicle"/>
                <a:ea typeface="Chicle"/>
                <a:cs typeface="Chicle"/>
                <a:sym typeface="Chicle"/>
              </a:rPr>
              <a:t>C</a:t>
            </a:r>
            <a:r>
              <a:rPr sz="3600" lang="es">
                <a:solidFill>
                  <a:srgbClr val="FFFF00"/>
                </a:solidFill>
                <a:latin typeface="Chicle"/>
                <a:ea typeface="Chicle"/>
                <a:cs typeface="Chicle"/>
                <a:sym typeface="Chicle"/>
              </a:rPr>
              <a:t>O</a:t>
            </a:r>
            <a:r>
              <a:rPr sz="3600" lang="es">
                <a:solidFill>
                  <a:srgbClr val="FF9900"/>
                </a:solidFill>
                <a:latin typeface="Chicle"/>
                <a:ea typeface="Chicle"/>
                <a:cs typeface="Chicle"/>
                <a:sym typeface="Chicle"/>
              </a:rPr>
              <a:t>L</a:t>
            </a:r>
            <a:r>
              <a:rPr sz="3600" lang="es">
                <a:solidFill>
                  <a:srgbClr val="FF0000"/>
                </a:solidFill>
                <a:latin typeface="Chicle"/>
                <a:ea typeface="Chicle"/>
                <a:cs typeface="Chicle"/>
                <a:sym typeface="Chicle"/>
              </a:rPr>
              <a:t>O</a:t>
            </a:r>
            <a:r>
              <a:rPr sz="3600" lang="es">
                <a:solidFill>
                  <a:srgbClr val="FF00FF"/>
                </a:solidFill>
                <a:latin typeface="Chicle"/>
                <a:ea typeface="Chicle"/>
                <a:cs typeface="Chicle"/>
                <a:sym typeface="Chicle"/>
              </a:rPr>
              <a:t>U</a:t>
            </a:r>
            <a:r>
              <a:rPr sz="3600" lang="es">
                <a:solidFill>
                  <a:srgbClr val="6AA84F"/>
                </a:solidFill>
                <a:latin typeface="Chicle"/>
                <a:ea typeface="Chicle"/>
                <a:cs typeface="Chicle"/>
                <a:sym typeface="Chicle"/>
              </a:rPr>
              <a:t>R</a:t>
            </a:r>
            <a:r>
              <a:rPr sz="3600" lang="es">
                <a:solidFill>
                  <a:srgbClr val="1155CC"/>
                </a:solidFill>
                <a:latin typeface="Chicle"/>
                <a:ea typeface="Chicle"/>
                <a:cs typeface="Chicle"/>
                <a:sym typeface="Chicle"/>
              </a:rPr>
              <a:t>E</a:t>
            </a:r>
            <a:r>
              <a:rPr sz="3600" lang="es">
                <a:solidFill>
                  <a:srgbClr val="4C1130"/>
                </a:solidFill>
                <a:latin typeface="Chicle"/>
                <a:ea typeface="Chicle"/>
                <a:cs typeface="Chicle"/>
                <a:sym typeface="Chicle"/>
              </a:rPr>
              <a:t>D</a:t>
            </a:r>
            <a:r>
              <a:rPr sz="3600" lang="es">
                <a:solidFill>
                  <a:srgbClr val="FF9900"/>
                </a:solidFill>
                <a:latin typeface="Chicle"/>
                <a:ea typeface="Chicle"/>
                <a:cs typeface="Chicle"/>
                <a:sym typeface="Chicle"/>
              </a:rPr>
              <a:t> </a:t>
            </a:r>
            <a:r>
              <a:rPr sz="3600" lang="es">
                <a:solidFill>
                  <a:srgbClr val="9900FF"/>
                </a:solidFill>
                <a:latin typeface="Chicle"/>
                <a:ea typeface="Chicle"/>
                <a:cs typeface="Chicle"/>
                <a:sym typeface="Chicle"/>
              </a:rPr>
              <a:t>FISH</a:t>
            </a:r>
            <a:r>
              <a:rPr sz="3600" lang="es">
                <a:solidFill>
                  <a:srgbClr val="FFFFFF"/>
                </a:solidFill>
                <a:latin typeface="Chicle"/>
                <a:ea typeface="Chicle"/>
                <a:cs typeface="Chicle"/>
                <a:sym typeface="Chicle"/>
              </a:rPr>
              <a:t>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54975" x="3003575"/>
            <a:ext cy="3688525" cx="614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776899" x="0"/>
            <a:ext cy="3366600" cx="336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0" x="7136775"/>
            <a:ext cy="1149975" cx="2007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