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54694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0"/>
          </a:srgbClr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jpg"/><Relationship Id="rId12" Type="http://schemas.openxmlformats.org/officeDocument/2006/relationships/image" Target="../media/image12.jpg"/><Relationship Id="rId13" Type="http://schemas.openxmlformats.org/officeDocument/2006/relationships/image" Target="../media/image13.jpg"/><Relationship Id="rId14" Type="http://schemas.openxmlformats.org/officeDocument/2006/relationships/image" Target="../media/image14.jpg"/><Relationship Id="rId15" Type="http://schemas.openxmlformats.org/officeDocument/2006/relationships/image" Target="../media/image15.jpg"/><Relationship Id="rId16" Type="http://schemas.openxmlformats.org/officeDocument/2006/relationships/image" Target="../media/image16.png"/><Relationship Id="rId17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gif"/><Relationship Id="rId4" Type="http://schemas.openxmlformats.org/officeDocument/2006/relationships/image" Target="../media/image4.jpg"/><Relationship Id="rId5" Type="http://schemas.openxmlformats.org/officeDocument/2006/relationships/image" Target="../media/image5.pn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8" Type="http://schemas.openxmlformats.org/officeDocument/2006/relationships/image" Target="../media/image8.gif"/><Relationship Id="rId9" Type="http://schemas.openxmlformats.org/officeDocument/2006/relationships/image" Target="../media/image9.jpg"/><Relationship Id="rId10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 l="4552" r="1221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0" y="2143116"/>
            <a:ext cx="9144000" cy="20621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8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 home and my family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4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Carlota Pérez Álvarez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43921"/>
          </a:srgbClr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 l="16494" t="5208" b="11305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/>
          <p:nvPr/>
        </p:nvSpPr>
        <p:spPr>
          <a:xfrm>
            <a:off x="3357603" y="586846"/>
            <a:ext cx="5786399" cy="230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3600" b="0" i="0" u="none" strike="noStrike" cap="none" baseline="0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I have a family that loves me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3600" b="0" i="0" u="none" strike="noStrike" cap="none" baseline="0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and makes me happy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3600" b="0" i="0" u="none" strike="noStrike" cap="none" baseline="0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s-ES" sz="3600" b="0" i="0" u="none" strike="noStrike" cap="none" baseline="0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</a:br>
            <a:endParaRPr lang="es-ES" sz="3600" b="0" i="0" u="none" strike="noStrike" cap="none" baseline="0">
              <a:solidFill>
                <a:srgbClr val="8006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1142975" y="1571612"/>
            <a:ext cx="1714511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2000" b="0" i="0" u="none" strike="noStrike" cap="none" baseline="0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My family is with me in the best of times and the worst.</a:t>
            </a:r>
          </a:p>
        </p:txBody>
      </p:sp>
      <p:sp>
        <p:nvSpPr>
          <p:cNvPr id="89" name="Shape 89"/>
          <p:cNvSpPr/>
          <p:nvPr/>
        </p:nvSpPr>
        <p:spPr>
          <a:xfrm>
            <a:off x="4071933" y="2505031"/>
            <a:ext cx="4572000" cy="175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3600" b="0" i="0" u="none" strike="noStrike" cap="none" baseline="0" dirty="0" err="1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My</a:t>
            </a:r>
            <a:r>
              <a:rPr lang="es-ES" sz="3600" b="0" i="0" u="none" strike="noStrike" cap="none" baseline="0" dirty="0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600" b="0" i="0" u="none" strike="noStrike" cap="none" baseline="0" dirty="0" err="1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father's</a:t>
            </a:r>
            <a:r>
              <a:rPr lang="es-ES" sz="3600" b="0" i="0" u="none" strike="noStrike" cap="none" baseline="0" dirty="0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600" b="0" i="0" u="none" strike="noStrike" cap="none" baseline="0" dirty="0" err="1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name</a:t>
            </a:r>
            <a:r>
              <a:rPr lang="es-ES" sz="3600" b="0" i="0" u="none" strike="noStrike" cap="none" baseline="0" dirty="0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600" b="0" i="0" u="none" strike="noStrike" cap="none" baseline="0" dirty="0" err="1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es-ES" sz="3600" b="0" i="0" u="none" strike="noStrike" cap="none" baseline="0" dirty="0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 Fran.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3600" b="0" i="0" u="none" strike="noStrike" cap="none" baseline="0" dirty="0" err="1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My</a:t>
            </a:r>
            <a:r>
              <a:rPr lang="es-ES" sz="3600" b="0" i="0" u="none" strike="noStrike" cap="none" baseline="0" dirty="0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600" b="0" i="0" u="none" strike="noStrike" cap="none" baseline="0" dirty="0" err="1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mother’s</a:t>
            </a:r>
            <a:r>
              <a:rPr lang="es-ES" sz="3600" b="0" i="0" u="none" strike="noStrike" cap="none" baseline="0" dirty="0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600" b="0" i="0" u="none" strike="noStrike" cap="none" baseline="0" dirty="0" err="1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name</a:t>
            </a:r>
            <a:r>
              <a:rPr lang="es-ES" sz="3600" b="0" i="0" u="none" strike="noStrike" cap="none" baseline="0" dirty="0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600" b="0" i="0" u="none" strike="noStrike" cap="none" baseline="0" dirty="0" err="1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es-ES" sz="3600" b="0" i="0" u="none" strike="noStrike" cap="none" baseline="0" dirty="0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600" b="0" i="0" u="none" strike="noStrike" cap="none" baseline="0" dirty="0" err="1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Monica</a:t>
            </a:r>
            <a:r>
              <a:rPr lang="es-ES" sz="3600" b="0" i="0" u="none" strike="noStrike" cap="none" baseline="0" dirty="0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3600" b="0" i="0" u="none" strike="noStrike" cap="none" baseline="0" dirty="0" err="1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My</a:t>
            </a:r>
            <a:r>
              <a:rPr lang="es-ES" sz="3600" b="0" i="0" u="none" strike="noStrike" cap="none" baseline="0" dirty="0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600" b="0" i="0" u="none" strike="noStrike" cap="none" baseline="0" dirty="0" err="1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sister’s</a:t>
            </a:r>
            <a:r>
              <a:rPr lang="es-ES" sz="3600" b="0" i="0" u="none" strike="noStrike" cap="none" baseline="0" dirty="0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600" b="0" i="0" u="none" strike="noStrike" cap="none" baseline="0" dirty="0" err="1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name</a:t>
            </a:r>
            <a:r>
              <a:rPr lang="es-ES" sz="3600" b="0" i="0" u="none" strike="noStrike" cap="none" baseline="0" dirty="0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600" b="0" i="0" u="none" strike="noStrike" cap="none" baseline="0" dirty="0" err="1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es-ES" sz="3600" b="0" i="0" u="none" strike="noStrike" cap="none" baseline="0" dirty="0">
                <a:solidFill>
                  <a:srgbClr val="80064C"/>
                </a:solidFill>
                <a:latin typeface="Arial"/>
                <a:ea typeface="Arial"/>
                <a:cs typeface="Arial"/>
                <a:sym typeface="Arial"/>
              </a:rPr>
              <a:t> Alba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D9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/>
        </p:nvSpPr>
        <p:spPr>
          <a:xfrm>
            <a:off x="0" y="2143116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1357290" y="1500174"/>
            <a:ext cx="6286544" cy="58631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My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mother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has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long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black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hair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and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beautiful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dark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green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eyes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.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She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is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thin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and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pretty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. </a:t>
            </a:r>
            <a:r>
              <a:rPr lang="es-ES" sz="2100" dirty="0" err="1">
                <a:solidFill>
                  <a:schemeClr val="dk1"/>
                </a:solidFill>
              </a:rPr>
              <a:t>She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is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very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good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,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sympathetic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,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tolerant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,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kind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,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loving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.... and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always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comes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to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me and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teach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me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the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best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that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she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ha</a:t>
            </a:r>
            <a:r>
              <a:rPr lang="es-ES" sz="2100" dirty="0">
                <a:solidFill>
                  <a:schemeClr val="dk1"/>
                </a:solidFill>
              </a:rPr>
              <a:t>s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. </a:t>
            </a:r>
          </a:p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My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father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has short </a:t>
            </a:r>
            <a:r>
              <a:rPr lang="es-ES" sz="2100" dirty="0" err="1">
                <a:solidFill>
                  <a:schemeClr val="dk1"/>
                </a:solidFill>
              </a:rPr>
              <a:t>dark</a:t>
            </a:r>
            <a:r>
              <a:rPr lang="es-ES" sz="2100" dirty="0">
                <a:solidFill>
                  <a:schemeClr val="dk1"/>
                </a:solidFill>
              </a:rPr>
              <a:t> </a:t>
            </a:r>
            <a:r>
              <a:rPr lang="es-ES" sz="2100" dirty="0" err="1">
                <a:solidFill>
                  <a:schemeClr val="dk1"/>
                </a:solidFill>
              </a:rPr>
              <a:t>brown</a:t>
            </a:r>
            <a:r>
              <a:rPr lang="es-ES" sz="2100" dirty="0">
                <a:solidFill>
                  <a:schemeClr val="dk1"/>
                </a:solidFill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curly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hair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. He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is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dirty="0" err="1">
                <a:solidFill>
                  <a:schemeClr val="dk1"/>
                </a:solidFill>
              </a:rPr>
              <a:t>tall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with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green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eyes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like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me</a:t>
            </a:r>
            <a:r>
              <a:rPr lang="es-ES" sz="2100" dirty="0">
                <a:solidFill>
                  <a:schemeClr val="dk1"/>
                </a:solidFill>
              </a:rPr>
              <a:t>. He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is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a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great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person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,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affectionate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and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very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good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to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me. </a:t>
            </a:r>
          </a:p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I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don’t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have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any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brothers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. I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have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a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little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sister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that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dirty="0" err="1">
                <a:solidFill>
                  <a:schemeClr val="dk1"/>
                </a:solidFill>
              </a:rPr>
              <a:t>is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9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years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old</a:t>
            </a:r>
            <a:r>
              <a:rPr lang="es-ES" sz="2100" dirty="0">
                <a:solidFill>
                  <a:schemeClr val="dk1"/>
                </a:solidFill>
              </a:rPr>
              <a:t>. </a:t>
            </a:r>
            <a:r>
              <a:rPr lang="es-ES" sz="2100" dirty="0" err="1">
                <a:solidFill>
                  <a:schemeClr val="dk1"/>
                </a:solidFill>
              </a:rPr>
              <a:t>She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is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very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pretty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, adorable,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clever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,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creative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,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smart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...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She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has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got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light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brown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hair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,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green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eyes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and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she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is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tall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 and </a:t>
            </a:r>
            <a:r>
              <a:rPr lang="es-ES" sz="2100" b="0" i="0" u="none" strike="noStrike" cap="none" baseline="0" dirty="0" err="1">
                <a:solidFill>
                  <a:schemeClr val="dk1"/>
                </a:solidFill>
                <a:sym typeface="Arial"/>
              </a:rPr>
              <a:t>thin</a:t>
            </a:r>
            <a:r>
              <a:rPr lang="es-ES" sz="2100" b="0" i="0" u="none" strike="noStrike" cap="none" baseline="0" dirty="0">
                <a:solidFill>
                  <a:schemeClr val="dk1"/>
                </a:solidFill>
                <a:sym typeface="Arial"/>
              </a:rPr>
              <a:t>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2100" b="0" i="0" u="none" strike="noStrike" cap="none" baseline="0" dirty="0">
              <a:solidFill>
                <a:schemeClr val="dk1"/>
              </a:solidFill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2100" b="0" i="0" u="none" strike="noStrike" cap="none" baseline="0" dirty="0">
              <a:solidFill>
                <a:schemeClr val="dk1"/>
              </a:solidFill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25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25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s-ES" sz="25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s-ES" sz="25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6" name="Shape 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15264" y="2643182"/>
            <a:ext cx="1428736" cy="1428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 rotWithShape="1">
          <a:blip r:embed="rId4">
            <a:alphaModFix/>
          </a:blip>
          <a:srcRect t="3475"/>
          <a:stretch/>
        </p:blipFill>
        <p:spPr>
          <a:xfrm>
            <a:off x="1357290" y="0"/>
            <a:ext cx="2111358" cy="13572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14611" y="5500701"/>
            <a:ext cx="1771928" cy="13572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28992" y="0"/>
            <a:ext cx="1866806" cy="13572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5500678"/>
            <a:ext cx="1357322" cy="1357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357290" cy="1357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1357298"/>
            <a:ext cx="1357297" cy="1428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357290" y="5500701"/>
            <a:ext cx="1357297" cy="13572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 rotWithShape="1">
          <a:blip r:embed="rId11">
            <a:alphaModFix/>
          </a:blip>
          <a:srcRect l="3662" t="657" r="3705" b="11043"/>
          <a:stretch/>
        </p:blipFill>
        <p:spPr>
          <a:xfrm>
            <a:off x="5286380" y="0"/>
            <a:ext cx="3857619" cy="13572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3784744"/>
            <a:ext cx="1357290" cy="1709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500562" y="5500701"/>
            <a:ext cx="2041050" cy="13572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 rotWithShape="1">
          <a:blip r:embed="rId14">
            <a:alphaModFix/>
          </a:blip>
          <a:srcRect t="5746"/>
          <a:stretch/>
        </p:blipFill>
        <p:spPr>
          <a:xfrm>
            <a:off x="0" y="2786058"/>
            <a:ext cx="1361512" cy="1000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 rotWithShape="1">
          <a:blip r:embed="rId15">
            <a:alphaModFix/>
          </a:blip>
          <a:srcRect b="25620"/>
          <a:stretch/>
        </p:blipFill>
        <p:spPr>
          <a:xfrm>
            <a:off x="7714027" y="1357298"/>
            <a:ext cx="1429972" cy="1428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7715239" y="4071942"/>
            <a:ext cx="1428759" cy="1428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 rotWithShape="1">
          <a:blip r:embed="rId17">
            <a:alphaModFix/>
          </a:blip>
          <a:srcRect l="2703" t="12545" b="12210"/>
          <a:stretch/>
        </p:blipFill>
        <p:spPr>
          <a:xfrm>
            <a:off x="6500826" y="5500701"/>
            <a:ext cx="2643173" cy="13572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>
            <a:alpha val="0"/>
          </a:schemeClr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00694" y="3214693"/>
            <a:ext cx="3643306" cy="3643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1604" y="2309801"/>
            <a:ext cx="4548197" cy="4548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071817"/>
            <a:ext cx="3786181" cy="37861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71801" y="0"/>
            <a:ext cx="304800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29248" y="0"/>
            <a:ext cx="3714751" cy="3714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4071934" cy="4071934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x="0" y="285728"/>
            <a:ext cx="9144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6600" b="0" i="0" u="none" strike="noStrike" cap="none" baseline="0">
                <a:solidFill>
                  <a:srgbClr val="540000"/>
                </a:solidFill>
                <a:latin typeface="Arial"/>
                <a:ea typeface="Arial"/>
                <a:cs typeface="Arial"/>
                <a:sym typeface="Arial"/>
              </a:rPr>
              <a:t>My home</a:t>
            </a:r>
          </a:p>
        </p:txBody>
      </p:sp>
      <p:sp>
        <p:nvSpPr>
          <p:cNvPr id="122" name="Shape 122"/>
          <p:cNvSpPr/>
          <p:nvPr/>
        </p:nvSpPr>
        <p:spPr>
          <a:xfrm>
            <a:off x="428595" y="1425223"/>
            <a:ext cx="8143931" cy="48320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live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in Vigo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with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my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parents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my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sister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b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live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an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apartment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dirty="0" err="1">
                <a:solidFill>
                  <a:srgbClr val="152A00"/>
                </a:solidFill>
              </a:rPr>
              <a:t>during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week</a:t>
            </a:r>
            <a:r>
              <a:rPr lang="es-ES" sz="2400" dirty="0">
                <a:solidFill>
                  <a:srgbClr val="152A00"/>
                </a:solidFill>
              </a:rPr>
              <a:t>. </a:t>
            </a:r>
            <a:r>
              <a:rPr lang="es-ES" sz="2400" dirty="0" err="1">
                <a:solidFill>
                  <a:srgbClr val="152A00"/>
                </a:solidFill>
              </a:rPr>
              <a:t>It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very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cozy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it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has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three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bedrooms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, a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bathroom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, a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dining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room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, a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kitchen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and a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terrace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dirty="0" err="1">
                <a:solidFill>
                  <a:srgbClr val="152A00"/>
                </a:solidFill>
              </a:rPr>
              <a:t>is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closed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es-ES" sz="2400" dirty="0">
                <a:solidFill>
                  <a:srgbClr val="152A00"/>
                </a:solidFill>
              </a:rPr>
              <a:t> </a:t>
            </a:r>
            <a:r>
              <a:rPr lang="es-ES" sz="2400" dirty="0" err="1">
                <a:solidFill>
                  <a:srgbClr val="152A00"/>
                </a:solidFill>
              </a:rPr>
              <a:t>it’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dirty="0" err="1">
                <a:solidFill>
                  <a:srgbClr val="152A00"/>
                </a:solidFill>
              </a:rPr>
              <a:t>where</a:t>
            </a:r>
            <a:r>
              <a:rPr lang="es-ES" sz="2400" dirty="0">
                <a:solidFill>
                  <a:srgbClr val="152A00"/>
                </a:solidFill>
              </a:rPr>
              <a:t> I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study</a:t>
            </a:r>
            <a:r>
              <a:rPr lang="es-ES" sz="2400" dirty="0">
                <a:solidFill>
                  <a:srgbClr val="152A00"/>
                </a:solidFill>
              </a:rPr>
              <a:t>.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s-ES" sz="2400" dirty="0" err="1">
                <a:solidFill>
                  <a:srgbClr val="152A00"/>
                </a:solidFill>
              </a:rPr>
              <a:t>t’s</a:t>
            </a:r>
            <a:r>
              <a:rPr lang="es-ES" sz="2400" dirty="0">
                <a:solidFill>
                  <a:srgbClr val="152A00"/>
                </a:solidFill>
              </a:rPr>
              <a:t> </a:t>
            </a:r>
            <a:r>
              <a:rPr lang="es-ES" sz="2400" dirty="0" err="1">
                <a:solidFill>
                  <a:srgbClr val="152A00"/>
                </a:solidFill>
              </a:rPr>
              <a:t>illuminated</a:t>
            </a:r>
            <a:r>
              <a:rPr lang="es-ES" sz="2400" dirty="0">
                <a:solidFill>
                  <a:srgbClr val="152A00"/>
                </a:solidFill>
              </a:rPr>
              <a:t> 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and I am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very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comfortable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there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; at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night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ES" sz="2400" dirty="0">
                <a:solidFill>
                  <a:srgbClr val="152A00"/>
                </a:solidFill>
              </a:rPr>
              <a:t>I </a:t>
            </a:r>
            <a:r>
              <a:rPr lang="es-ES" sz="2400" dirty="0" err="1">
                <a:solidFill>
                  <a:srgbClr val="152A00"/>
                </a:solidFill>
              </a:rPr>
              <a:t>pull</a:t>
            </a:r>
            <a:r>
              <a:rPr lang="es-ES" sz="2400" dirty="0">
                <a:solidFill>
                  <a:srgbClr val="152A00"/>
                </a:solidFill>
              </a:rPr>
              <a:t> </a:t>
            </a:r>
            <a:r>
              <a:rPr lang="es-ES" sz="2400" dirty="0" err="1">
                <a:solidFill>
                  <a:srgbClr val="152A00"/>
                </a:solidFill>
              </a:rPr>
              <a:t>down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blinds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turn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on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my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dirty="0" err="1">
                <a:solidFill>
                  <a:srgbClr val="152A00"/>
                </a:solidFill>
              </a:rPr>
              <a:t>lamp</a:t>
            </a:r>
            <a:r>
              <a:rPr lang="es-ES" sz="2400" dirty="0">
                <a:solidFill>
                  <a:srgbClr val="152A00"/>
                </a:solidFill>
              </a:rPr>
              <a:t> </a:t>
            </a:r>
            <a:r>
              <a:rPr lang="es-ES" sz="2400" dirty="0" err="1">
                <a:solidFill>
                  <a:srgbClr val="152A00"/>
                </a:solidFill>
              </a:rPr>
              <a:t>to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study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b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ES" sz="2400" dirty="0">
                <a:solidFill>
                  <a:srgbClr val="152A00"/>
                </a:solidFill>
              </a:rPr>
              <a:t>At </a:t>
            </a:r>
            <a:r>
              <a:rPr lang="es-ES" sz="2400" dirty="0" err="1">
                <a:solidFill>
                  <a:srgbClr val="152A00"/>
                </a:solidFill>
              </a:rPr>
              <a:t>t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he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weekend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I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go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Carballino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, a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small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town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in Orense,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where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my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grandmother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my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great-grandmother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live</a:t>
            </a:r>
            <a:r>
              <a:rPr lang="es-ES" sz="2400" dirty="0">
                <a:solidFill>
                  <a:srgbClr val="152A00"/>
                </a:solidFill>
              </a:rPr>
              <a:t>.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dirty="0" err="1">
                <a:solidFill>
                  <a:srgbClr val="152A00"/>
                </a:solidFill>
              </a:rPr>
              <a:t>T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he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house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has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two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floors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below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garage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upstairs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s-ES" sz="2400" dirty="0" err="1">
                <a:solidFill>
                  <a:srgbClr val="152A00"/>
                </a:solidFill>
              </a:rPr>
              <a:t>he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re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are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four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bedrooms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two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dining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rooms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two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bathrooms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and a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kitchen</a:t>
            </a:r>
            <a:r>
              <a:rPr lang="es-ES" sz="2400" dirty="0">
                <a:solidFill>
                  <a:srgbClr val="152A00"/>
                </a:solidFill>
              </a:rPr>
              <a:t>.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dirty="0" err="1">
                <a:solidFill>
                  <a:srgbClr val="152A00"/>
                </a:solidFill>
              </a:rPr>
              <a:t>D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ownstairs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dirty="0" err="1">
                <a:solidFill>
                  <a:srgbClr val="152A00"/>
                </a:solidFill>
              </a:rPr>
              <a:t>there</a:t>
            </a:r>
            <a:r>
              <a:rPr lang="es-ES" sz="2400" dirty="0">
                <a:solidFill>
                  <a:srgbClr val="152A00"/>
                </a:solidFill>
              </a:rPr>
              <a:t> </a:t>
            </a:r>
            <a:r>
              <a:rPr lang="es-ES" sz="2400" dirty="0" err="1">
                <a:solidFill>
                  <a:srgbClr val="152A00"/>
                </a:solidFill>
              </a:rPr>
              <a:t>is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bathroom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and a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kitchen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s-ES" sz="2400" dirty="0">
                <a:solidFill>
                  <a:srgbClr val="152A00"/>
                </a:solidFill>
              </a:rPr>
              <a:t>I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winter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it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great</a:t>
            </a:r>
            <a:r>
              <a:rPr lang="es-ES" sz="2400" dirty="0">
                <a:solidFill>
                  <a:srgbClr val="152A00"/>
                </a:solidFill>
              </a:rPr>
              <a:t>: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we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skate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ES" sz="2400" dirty="0" err="1">
                <a:solidFill>
                  <a:srgbClr val="152A00"/>
                </a:solidFill>
              </a:rPr>
              <a:t>ride</a:t>
            </a:r>
            <a:r>
              <a:rPr lang="es-ES" sz="2400" dirty="0">
                <a:solidFill>
                  <a:srgbClr val="152A00"/>
                </a:solidFill>
              </a:rPr>
              <a:t> </a:t>
            </a:r>
            <a:r>
              <a:rPr lang="es-ES" sz="2400" dirty="0" err="1">
                <a:solidFill>
                  <a:srgbClr val="152A00"/>
                </a:solidFill>
              </a:rPr>
              <a:t>our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bikes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play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badminton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tennis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... and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assemble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swimming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pool in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0" i="0" u="none" strike="noStrike" cap="none" baseline="0" dirty="0" err="1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summer</a:t>
            </a:r>
            <a:r>
              <a:rPr lang="es-ES" sz="2400" b="0" i="0" u="none" strike="noStrike" cap="none" baseline="0" dirty="0">
                <a:solidFill>
                  <a:srgbClr val="152A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Shape 127"/>
          <p:cNvPicPr preferRelativeResize="0"/>
          <p:nvPr/>
        </p:nvPicPr>
        <p:blipFill rotWithShape="1">
          <a:blip r:embed="rId3">
            <a:alphaModFix/>
          </a:blip>
          <a:srcRect l="4552" r="1221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/>
          <p:nvPr/>
        </p:nvSpPr>
        <p:spPr>
          <a:xfrm>
            <a:off x="0" y="711860"/>
            <a:ext cx="9144000" cy="2816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18000" dirty="0">
                <a:solidFill>
                  <a:schemeClr val="dk1"/>
                </a:solidFill>
                <a:latin typeface="Amarante"/>
                <a:ea typeface="Amarante"/>
                <a:cs typeface="Amarante"/>
                <a:sym typeface="Amarante"/>
              </a:rPr>
              <a:t>THE END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Macintosh PowerPoint</Application>
  <PresentationFormat>Presentación en pantalla (4:3)</PresentationFormat>
  <Paragraphs>19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Maria Gomez</cp:lastModifiedBy>
  <cp:revision>1</cp:revision>
  <dcterms:modified xsi:type="dcterms:W3CDTF">2014-12-07T12:15:11Z</dcterms:modified>
</cp:coreProperties>
</file>