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882325" x="935775"/>
            <a:ext cy="3000000" cx="75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4800" lang="es">
                <a:solidFill>
                  <a:srgbClr val="FF0000"/>
                </a:solidFill>
                <a:latin typeface="Indie Flower"/>
                <a:ea typeface="Indie Flower"/>
                <a:cs typeface="Indie Flower"/>
                <a:sym typeface="Indie Flower"/>
              </a:rPr>
              <a:t>MY PERSONAL DESCRIPTION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/>
        </p:nvSpPr>
        <p:spPr>
          <a:xfrm>
            <a:off y="891225" x="2031975"/>
            <a:ext cy="3000000" cx="5498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Hello my Slovenian friends. I am Manuel Caramés Fernández. I am sHORT, slim AND HAVE GOT blond hair and blue eyes.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I love football and the team of Vigo, </a:t>
            </a:r>
            <a:r>
              <a:rPr sz="1800" lang="es" i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Celta de Vigo</a:t>
            </a: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My favourite FOOTBALL player is </a:t>
            </a:r>
            <a:r>
              <a:rPr sz="1800" lang="es" i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Nolito</a:t>
            </a: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 (player of </a:t>
            </a:r>
            <a:r>
              <a:rPr sz="1800" lang="es" i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Celta de Vigo</a:t>
            </a: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).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I like video games, for example</a:t>
            </a:r>
            <a:r>
              <a:rPr sz="1800" lang="es" i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, Call of Duty</a:t>
            </a: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 or </a:t>
            </a:r>
            <a:r>
              <a:rPr sz="1800" lang="es" i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FIFA</a:t>
            </a: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And I ALSO like CHATTING with my friends.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I don’t like vegetables.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