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 name="Shape 28"/>
        <p:cNvGrpSpPr/>
        <p:nvPr/>
      </p:nvGrpSpPr>
      <p:grpSpPr>
        <a:xfrm>
          <a:off y="0" x="0"/>
          <a:ext cy="0" cx="0"/>
          <a:chOff y="0" x="0"/>
          <a:chExt cy="0" cx="0"/>
        </a:xfrm>
      </p:grpSpPr>
      <p:sp>
        <p:nvSpPr>
          <p:cNvPr id="29" name="Shape 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 name="Shape 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4"/><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 Target="../media/image04.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6.xml" Type="http://schemas.openxmlformats.org/officeDocument/2006/relationships/slideLayout" Id="rId1"/><Relationship Target="../media/image06.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7.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 Target="../media/image02.jpg" Type="http://schemas.openxmlformats.org/officeDocument/2006/relationships/image" Id="rId4"/><Relationship Target="../media/image01.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pic>
        <p:nvPicPr>
          <p:cNvPr id="23" name="Shape 23"/>
          <p:cNvPicPr preferRelativeResize="0"/>
          <p:nvPr/>
        </p:nvPicPr>
        <p:blipFill>
          <a:blip r:embed="rId3">
            <a:alphaModFix/>
          </a:blip>
          <a:stretch>
            <a:fillRect/>
          </a:stretch>
        </p:blipFill>
        <p:spPr>
          <a:xfrm>
            <a:off y="0" x="1651825"/>
            <a:ext cy="5143499" cx="6258150"/>
          </a:xfrm>
          <a:prstGeom prst="rect">
            <a:avLst/>
          </a:prstGeom>
          <a:noFill/>
          <a:ln>
            <a:noFill/>
          </a:ln>
        </p:spPr>
      </p:pic>
      <p:pic>
        <p:nvPicPr>
          <p:cNvPr id="24" name="Shape 24"/>
          <p:cNvPicPr preferRelativeResize="0"/>
          <p:nvPr/>
        </p:nvPicPr>
        <p:blipFill>
          <a:blip r:embed="rId4">
            <a:alphaModFix/>
          </a:blip>
          <a:stretch>
            <a:fillRect/>
          </a:stretch>
        </p:blipFill>
        <p:spPr>
          <a:xfrm>
            <a:off y="0" x="0"/>
            <a:ext cy="5143499" cx="9144000"/>
          </a:xfrm>
          <a:prstGeom prst="rect">
            <a:avLst/>
          </a:prstGeom>
          <a:noFill/>
          <a:ln>
            <a:noFill/>
          </a:ln>
        </p:spPr>
      </p:pic>
      <p:sp>
        <p:nvSpPr>
          <p:cNvPr id="25" name="Shape 25"/>
          <p:cNvSpPr txBox="1"/>
          <p:nvPr/>
        </p:nvSpPr>
        <p:spPr>
          <a:xfrm>
            <a:off y="1732400" x="1463825"/>
            <a:ext cy="1517700" cx="5949300"/>
          </a:xfrm>
          <a:prstGeom prst="rect">
            <a:avLst/>
          </a:prstGeom>
          <a:noFill/>
          <a:ln>
            <a:noFill/>
          </a:ln>
        </p:spPr>
        <p:txBody>
          <a:bodyPr bIns="91425" rIns="91425" lIns="91425" tIns="91425" anchor="t" anchorCtr="0">
            <a:noAutofit/>
          </a:bodyPr>
          <a:lstStyle/>
          <a:p>
            <a:pPr>
              <a:spcBef>
                <a:spcPts val="0"/>
              </a:spcBef>
              <a:buNone/>
            </a:pPr>
            <a:r>
              <a:t/>
            </a:r>
            <a:endParaRPr/>
          </a:p>
        </p:txBody>
      </p:sp>
      <p:sp>
        <p:nvSpPr>
          <p:cNvPr id="26" name="Shape 26"/>
          <p:cNvSpPr txBox="1"/>
          <p:nvPr/>
        </p:nvSpPr>
        <p:spPr>
          <a:xfrm rot="-127">
            <a:off y="1866725" x="644774"/>
            <a:ext cy="2148599" cx="8111100"/>
          </a:xfrm>
          <a:prstGeom prst="rect">
            <a:avLst/>
          </a:prstGeom>
          <a:noFill/>
          <a:ln>
            <a:noFill/>
          </a:ln>
        </p:spPr>
        <p:txBody>
          <a:bodyPr bIns="91425" rIns="91425" lIns="91425" tIns="91425" anchor="t" anchorCtr="0">
            <a:noAutofit/>
          </a:bodyPr>
          <a:lstStyle/>
          <a:p>
            <a:pPr>
              <a:spcBef>
                <a:spcPts val="0"/>
              </a:spcBef>
              <a:buNone/>
            </a:pPr>
            <a:r>
              <a:rPr b="1" sz="5200" lang="es">
                <a:latin typeface="Crafty Girls"/>
                <a:ea typeface="Crafty Girls"/>
                <a:cs typeface="Crafty Girls"/>
                <a:sym typeface="Crafty Girls"/>
              </a:rPr>
              <a:t>“My home and family”</a:t>
            </a:r>
          </a:p>
        </p:txBody>
      </p:sp>
      <p:sp>
        <p:nvSpPr>
          <p:cNvPr id="27" name="Shape 27"/>
          <p:cNvSpPr txBox="1"/>
          <p:nvPr/>
        </p:nvSpPr>
        <p:spPr>
          <a:xfrm>
            <a:off y="4633200" x="7225050"/>
            <a:ext cy="309000" cx="1826399"/>
          </a:xfrm>
          <a:prstGeom prst="rect">
            <a:avLst/>
          </a:prstGeom>
          <a:noFill/>
          <a:ln>
            <a:noFill/>
          </a:ln>
        </p:spPr>
        <p:txBody>
          <a:bodyPr bIns="91425" rIns="91425" lIns="91425" tIns="91425" anchor="t" anchorCtr="0">
            <a:noAutofit/>
          </a:bodyPr>
          <a:lstStyle/>
          <a:p>
            <a:pPr>
              <a:spcBef>
                <a:spcPts val="0"/>
              </a:spcBef>
              <a:buNone/>
            </a:pPr>
            <a:r>
              <a:rPr b="1" lang="es" i="1">
                <a:latin typeface="Crafty Girls"/>
                <a:ea typeface="Crafty Girls"/>
                <a:cs typeface="Crafty Girls"/>
                <a:sym typeface="Crafty Girls"/>
              </a:rPr>
              <a:t>Andrea </a:t>
            </a:r>
            <a:r>
              <a:rPr b="1" lang="es" i="1">
                <a:latin typeface="Indie Flower"/>
                <a:ea typeface="Indie Flower"/>
                <a:cs typeface="Indie Flower"/>
                <a:sym typeface="Indie Flower"/>
              </a:rPr>
              <a:t>V</a:t>
            </a:r>
            <a:r>
              <a:rPr b="1" lang="es" i="1">
                <a:latin typeface="Crafty Girls"/>
                <a:ea typeface="Crafty Girls"/>
                <a:cs typeface="Crafty Girls"/>
                <a:sym typeface="Crafty Girls"/>
              </a:rPr>
              <a:t>ázquez</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p:tgtEl>
                                          <p:spTgt spid="26"/>
                                        </p:tgtEl>
                                        <p:attrNameLst>
                                          <p:attrName>ppt_w</p:attrName>
                                        </p:attrNameLst>
                                      </p:cBhvr>
                                      <p:tavLst>
                                        <p:tav tm="0" fmla="">
                                          <p:val>
                                            <p:strVal val="0"/>
                                          </p:val>
                                        </p:tav>
                                        <p:tav tm="100000" fmla="">
                                          <p:val>
                                            <p:strVal val="#ppt_w"/>
                                          </p:val>
                                        </p:tav>
                                      </p:tavLst>
                                    </p:anim>
                                    <p:anim calcmode="lin" valueType="num">
                                      <p:cBhvr additive="base">
                                        <p:cTn dur="1000"/>
                                        <p:tgtEl>
                                          <p:spTgt spid="26"/>
                                        </p:tgtEl>
                                        <p:attrNameLst>
                                          <p:attrName>ppt_h</p:attrName>
                                        </p:attrNameLst>
                                      </p:cBhvr>
                                      <p:tavLst>
                                        <p:tav tm="0" fmla="">
                                          <p:val>
                                            <p:strVal val="0"/>
                                          </p:val>
                                        </p:tav>
                                        <p:tav tm="100000" fmla="">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 name="Shape 31"/>
        <p:cNvGrpSpPr/>
        <p:nvPr/>
      </p:nvGrpSpPr>
      <p:grpSpPr>
        <a:xfrm>
          <a:off y="0" x="0"/>
          <a:ext cy="0" cx="0"/>
          <a:chOff y="0" x="0"/>
          <a:chExt cy="0" cx="0"/>
        </a:xfrm>
      </p:grpSpPr>
      <p:pic>
        <p:nvPicPr>
          <p:cNvPr id="32" name="Shape 32"/>
          <p:cNvPicPr preferRelativeResize="0"/>
          <p:nvPr/>
        </p:nvPicPr>
        <p:blipFill>
          <a:blip r:embed="rId3">
            <a:alphaModFix/>
          </a:blip>
          <a:stretch>
            <a:fillRect/>
          </a:stretch>
        </p:blipFill>
        <p:spPr>
          <a:xfrm>
            <a:off y="0" x="0"/>
            <a:ext cy="5143499" cx="9144000"/>
          </a:xfrm>
          <a:prstGeom prst="rect">
            <a:avLst/>
          </a:prstGeom>
          <a:noFill/>
          <a:ln>
            <a:noFill/>
          </a:ln>
        </p:spPr>
      </p:pic>
      <p:sp>
        <p:nvSpPr>
          <p:cNvPr id="33" name="Shape 33"/>
          <p:cNvSpPr txBox="1"/>
          <p:nvPr/>
        </p:nvSpPr>
        <p:spPr>
          <a:xfrm>
            <a:off y="1316675" x="1168975"/>
            <a:ext cy="3000000" cx="7197599"/>
          </a:xfrm>
          <a:prstGeom prst="rect">
            <a:avLst/>
          </a:prstGeom>
          <a:noFill/>
          <a:ln>
            <a:noFill/>
          </a:ln>
        </p:spPr>
        <p:txBody>
          <a:bodyPr bIns="91425" rIns="91425" lIns="91425" tIns="91425" anchor="ctr" anchorCtr="0">
            <a:noAutofit/>
          </a:bodyPr>
          <a:lstStyle/>
          <a:p>
            <a:pPr algn="just" rtl="0" lvl="0">
              <a:spcBef>
                <a:spcPts val="0"/>
              </a:spcBef>
              <a:buNone/>
            </a:pPr>
            <a:r>
              <a:rPr b="1" sz="3000" lang="es">
                <a:solidFill>
                  <a:schemeClr val="dk1"/>
                </a:solidFill>
                <a:latin typeface="Indie Flower"/>
                <a:ea typeface="Indie Flower"/>
                <a:cs typeface="Indie Flower"/>
                <a:sym typeface="Indie Flower"/>
              </a:rPr>
              <a:t>I live in a house with three floors. On the top floor live my twin sister, my mother, my little sister and me.</a:t>
            </a:r>
          </a:p>
          <a:p>
            <a:pPr algn="just" rtl="0" lvl="0">
              <a:spcBef>
                <a:spcPts val="0"/>
              </a:spcBef>
              <a:buNone/>
            </a:pPr>
            <a:r>
              <a:rPr b="1" sz="3000" lang="es">
                <a:solidFill>
                  <a:schemeClr val="dk1"/>
                </a:solidFill>
                <a:latin typeface="Indie Flower"/>
                <a:ea typeface="Indie Flower"/>
                <a:cs typeface="Indie Flower"/>
                <a:sym typeface="Indie Flower"/>
              </a:rPr>
              <a:t>On the floor below my house live my grandparents and my grandfather's sister and downstairs my uncle lives with his girlfriend and son.</a:t>
            </a:r>
          </a:p>
        </p:txBody>
      </p:sp>
      <p:sp>
        <p:nvSpPr>
          <p:cNvPr id="34" name="Shape 34"/>
          <p:cNvSpPr txBox="1"/>
          <p:nvPr/>
        </p:nvSpPr>
        <p:spPr>
          <a:xfrm>
            <a:off y="94000" x="3088775"/>
            <a:ext cy="765599" cx="2605199"/>
          </a:xfrm>
          <a:prstGeom prst="rect">
            <a:avLst/>
          </a:prstGeom>
          <a:noFill/>
          <a:ln>
            <a:noFill/>
          </a:ln>
        </p:spPr>
        <p:txBody>
          <a:bodyPr bIns="91425" rIns="91425" lIns="91425" tIns="91425" anchor="t" anchorCtr="0">
            <a:noAutofit/>
          </a:bodyPr>
          <a:lstStyle/>
          <a:p>
            <a:pPr>
              <a:spcBef>
                <a:spcPts val="0"/>
              </a:spcBef>
              <a:buNone/>
            </a:pPr>
            <a:r>
              <a:rPr sz="4800" lang="es">
                <a:latin typeface="Indie Flower"/>
                <a:ea typeface="Indie Flower"/>
                <a:cs typeface="Indie Flower"/>
                <a:sym typeface="Indie Flower"/>
              </a:rPr>
              <a:t>My house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pic>
        <p:nvPicPr>
          <p:cNvPr id="39" name="Shape 39"/>
          <p:cNvPicPr preferRelativeResize="0"/>
          <p:nvPr/>
        </p:nvPicPr>
        <p:blipFill>
          <a:blip r:embed="rId3">
            <a:alphaModFix/>
          </a:blip>
          <a:stretch>
            <a:fillRect/>
          </a:stretch>
        </p:blipFill>
        <p:spPr>
          <a:xfrm>
            <a:off y="0" x="0"/>
            <a:ext cy="5143499" cx="9144000"/>
          </a:xfrm>
          <a:prstGeom prst="rect">
            <a:avLst/>
          </a:prstGeom>
          <a:noFill/>
          <a:ln>
            <a:noFill/>
          </a:ln>
        </p:spPr>
      </p:pic>
      <p:sp>
        <p:nvSpPr>
          <p:cNvPr id="40" name="Shape 40"/>
          <p:cNvSpPr txBox="1"/>
          <p:nvPr/>
        </p:nvSpPr>
        <p:spPr>
          <a:xfrm>
            <a:off y="228300" x="3478225"/>
            <a:ext cy="1087799" cx="2497799"/>
          </a:xfrm>
          <a:prstGeom prst="rect">
            <a:avLst/>
          </a:prstGeom>
          <a:noFill/>
          <a:ln>
            <a:noFill/>
          </a:ln>
        </p:spPr>
        <p:txBody>
          <a:bodyPr bIns="91425" rIns="91425" lIns="91425" tIns="91425" anchor="t" anchorCtr="0">
            <a:noAutofit/>
          </a:bodyPr>
          <a:lstStyle/>
          <a:p>
            <a:pPr>
              <a:spcBef>
                <a:spcPts val="0"/>
              </a:spcBef>
              <a:buNone/>
            </a:pPr>
            <a:r>
              <a:rPr b="1" sz="4800" lang="es">
                <a:latin typeface="Indie Flower"/>
                <a:ea typeface="Indie Flower"/>
                <a:cs typeface="Indie Flower"/>
                <a:sym typeface="Indie Flower"/>
              </a:rPr>
              <a:t>My home</a:t>
            </a:r>
          </a:p>
        </p:txBody>
      </p:sp>
      <p:sp>
        <p:nvSpPr>
          <p:cNvPr id="41" name="Shape 41"/>
          <p:cNvSpPr txBox="1"/>
          <p:nvPr/>
        </p:nvSpPr>
        <p:spPr>
          <a:xfrm>
            <a:off y="1248950" x="523750"/>
            <a:ext cy="3000000" cx="7869599"/>
          </a:xfrm>
          <a:prstGeom prst="rect">
            <a:avLst/>
          </a:prstGeom>
          <a:noFill/>
          <a:ln>
            <a:noFill/>
          </a:ln>
        </p:spPr>
        <p:txBody>
          <a:bodyPr bIns="91425" rIns="91425" lIns="91425" tIns="91425" anchor="ctr" anchorCtr="0">
            <a:noAutofit/>
          </a:bodyPr>
          <a:lstStyle/>
          <a:p>
            <a:pPr algn="just" rtl="0" lvl="0">
              <a:spcBef>
                <a:spcPts val="0"/>
              </a:spcBef>
              <a:buNone/>
            </a:pPr>
            <a:r>
              <a:rPr b="1" sz="3000" lang="es">
                <a:latin typeface="Indie Flower"/>
                <a:ea typeface="Indie Flower"/>
                <a:cs typeface="Indie Flower"/>
                <a:sym typeface="Indie Flower"/>
              </a:rPr>
              <a:t>My house has three bedrooms: mine, my mother’s and my sister’s. I have a dressing room, two bathrooms (one for me and my twin sister and one for my mother), a living room and a kitchen.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pic>
        <p:nvPicPr>
          <p:cNvPr id="46" name="Shape 46"/>
          <p:cNvPicPr preferRelativeResize="0"/>
          <p:nvPr/>
        </p:nvPicPr>
        <p:blipFill>
          <a:blip r:embed="rId3">
            <a:alphaModFix/>
          </a:blip>
          <a:stretch>
            <a:fillRect/>
          </a:stretch>
        </p:blipFill>
        <p:spPr>
          <a:xfrm>
            <a:off y="0" x="0"/>
            <a:ext cy="5143500" cx="9143999"/>
          </a:xfrm>
          <a:prstGeom prst="rect">
            <a:avLst/>
          </a:prstGeom>
          <a:noFill/>
          <a:ln>
            <a:noFill/>
          </a:ln>
        </p:spPr>
      </p:pic>
      <p:sp>
        <p:nvSpPr>
          <p:cNvPr id="47" name="Shape 47"/>
          <p:cNvSpPr txBox="1"/>
          <p:nvPr/>
        </p:nvSpPr>
        <p:spPr>
          <a:xfrm>
            <a:off y="349175" x="1342950"/>
            <a:ext cy="1530899" cx="6634200"/>
          </a:xfrm>
          <a:prstGeom prst="rect">
            <a:avLst/>
          </a:prstGeom>
          <a:noFill/>
          <a:ln>
            <a:noFill/>
          </a:ln>
        </p:spPr>
        <p:txBody>
          <a:bodyPr bIns="91425" rIns="91425" lIns="91425" tIns="91425" anchor="t" anchorCtr="0">
            <a:noAutofit/>
          </a:bodyPr>
          <a:lstStyle/>
          <a:p>
            <a:pPr>
              <a:spcBef>
                <a:spcPts val="0"/>
              </a:spcBef>
              <a:buNone/>
            </a:pPr>
            <a:r>
              <a:t/>
            </a:r>
            <a:endParaRPr>
              <a:latin typeface="Crafty Girls"/>
              <a:ea typeface="Crafty Girls"/>
              <a:cs typeface="Crafty Girls"/>
              <a:sym typeface="Crafty Girls"/>
            </a:endParaRPr>
          </a:p>
        </p:txBody>
      </p:sp>
      <p:sp>
        <p:nvSpPr>
          <p:cNvPr id="48" name="Shape 48"/>
          <p:cNvSpPr txBox="1"/>
          <p:nvPr/>
        </p:nvSpPr>
        <p:spPr>
          <a:xfrm>
            <a:off y="362600" x="1302650"/>
            <a:ext cy="953399" cx="6473100"/>
          </a:xfrm>
          <a:prstGeom prst="rect">
            <a:avLst/>
          </a:prstGeom>
          <a:noFill/>
          <a:ln>
            <a:noFill/>
          </a:ln>
        </p:spPr>
        <p:txBody>
          <a:bodyPr bIns="91425" rIns="91425" lIns="91425" tIns="91425" anchor="t" anchorCtr="0">
            <a:noAutofit/>
          </a:bodyPr>
          <a:lstStyle/>
          <a:p>
            <a:pPr>
              <a:spcBef>
                <a:spcPts val="0"/>
              </a:spcBef>
              <a:buNone/>
            </a:pPr>
            <a:r>
              <a:t/>
            </a:r>
            <a:endParaRPr>
              <a:latin typeface="Indie Flower"/>
              <a:ea typeface="Indie Flower"/>
              <a:cs typeface="Indie Flower"/>
              <a:sym typeface="Indie Flower"/>
            </a:endParaRPr>
          </a:p>
        </p:txBody>
      </p:sp>
      <p:sp>
        <p:nvSpPr>
          <p:cNvPr id="49" name="Shape 49"/>
          <p:cNvSpPr txBox="1"/>
          <p:nvPr/>
        </p:nvSpPr>
        <p:spPr>
          <a:xfrm>
            <a:off y="107450" x="3182900"/>
            <a:ext cy="1047600" cx="2712600"/>
          </a:xfrm>
          <a:prstGeom prst="rect">
            <a:avLst/>
          </a:prstGeom>
          <a:noFill/>
          <a:ln>
            <a:noFill/>
          </a:ln>
        </p:spPr>
        <p:txBody>
          <a:bodyPr bIns="91425" rIns="91425" lIns="91425" tIns="91425" anchor="t" anchorCtr="0">
            <a:noAutofit/>
          </a:bodyPr>
          <a:lstStyle/>
          <a:p>
            <a:pPr>
              <a:spcBef>
                <a:spcPts val="0"/>
              </a:spcBef>
              <a:buNone/>
            </a:pPr>
            <a:r>
              <a:rPr b="1" sz="4800" lang="es">
                <a:solidFill>
                  <a:srgbClr val="FFFFFF"/>
                </a:solidFill>
                <a:latin typeface="Indie Flower"/>
                <a:ea typeface="Indie Flower"/>
                <a:cs typeface="Indie Flower"/>
                <a:sym typeface="Indie Flower"/>
              </a:rPr>
              <a:t>My family</a:t>
            </a:r>
          </a:p>
        </p:txBody>
      </p:sp>
      <p:sp>
        <p:nvSpPr>
          <p:cNvPr id="50" name="Shape 50"/>
          <p:cNvSpPr txBox="1"/>
          <p:nvPr/>
        </p:nvSpPr>
        <p:spPr>
          <a:xfrm>
            <a:off y="1624975" x="1207825"/>
            <a:ext cy="2685899" cx="7709399"/>
          </a:xfrm>
          <a:prstGeom prst="rect">
            <a:avLst/>
          </a:prstGeom>
          <a:noFill/>
          <a:ln>
            <a:noFill/>
          </a:ln>
        </p:spPr>
        <p:txBody>
          <a:bodyPr bIns="91425" rIns="91425" lIns="91425" tIns="91425" anchor="ctr" anchorCtr="0">
            <a:noAutofit/>
          </a:bodyPr>
          <a:lstStyle/>
          <a:p>
            <a:pPr algn="just" rtl="0" lvl="0">
              <a:spcBef>
                <a:spcPts val="0"/>
              </a:spcBef>
              <a:buNone/>
            </a:pPr>
            <a:r>
              <a:rPr b="1" sz="2800" lang="es">
                <a:solidFill>
                  <a:srgbClr val="FFFFFF"/>
                </a:solidFill>
                <a:latin typeface="Indie Flower"/>
                <a:ea typeface="Indie Flower"/>
                <a:cs typeface="Indie Flower"/>
                <a:sym typeface="Indie Flower"/>
              </a:rPr>
              <a:t>My parents are divorced.</a:t>
            </a:r>
          </a:p>
          <a:p>
            <a:pPr algn="just" rtl="0" lvl="0">
              <a:spcBef>
                <a:spcPts val="0"/>
              </a:spcBef>
              <a:buNone/>
            </a:pPr>
            <a:r>
              <a:rPr b="1" sz="2800" lang="es">
                <a:solidFill>
                  <a:srgbClr val="FFFFFF"/>
                </a:solidFill>
                <a:latin typeface="Indie Flower"/>
                <a:ea typeface="Indie Flower"/>
                <a:cs typeface="Indie Flower"/>
                <a:sym typeface="Indie Flower"/>
              </a:rPr>
              <a:t>On my father's side I have a grandfather and a grandmother, two uncles and an aunt. My first uncle has two sons, one is seventeen and the other is twenty years old. My second uncle has no children and my aunt has a sixteen year old son and a daughter who is nineteen.</a:t>
            </a:r>
          </a:p>
          <a:p>
            <a:pPr algn="just" rtl="0" lvl="0">
              <a:spcBef>
                <a:spcPts val="0"/>
              </a:spcBef>
              <a:buNone/>
            </a:pPr>
            <a:r>
              <a:rPr b="1" sz="2800" lang="es">
                <a:solidFill>
                  <a:srgbClr val="FFFFFF"/>
                </a:solidFill>
                <a:latin typeface="Indie Flower"/>
                <a:ea typeface="Indie Flower"/>
                <a:cs typeface="Indie Flower"/>
                <a:sym typeface="Indie Flower"/>
              </a:rPr>
              <a:t>My father has a girlfriend and has a son, seven months old.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pic>
        <p:nvPicPr>
          <p:cNvPr id="55" name="Shape 55"/>
          <p:cNvPicPr preferRelativeResize="0"/>
          <p:nvPr/>
        </p:nvPicPr>
        <p:blipFill>
          <a:blip r:embed="rId3">
            <a:alphaModFix/>
          </a:blip>
          <a:stretch>
            <a:fillRect/>
          </a:stretch>
        </p:blipFill>
        <p:spPr>
          <a:xfrm>
            <a:off y="0" x="0"/>
            <a:ext cy="5143500" cx="9143999"/>
          </a:xfrm>
          <a:prstGeom prst="rect">
            <a:avLst/>
          </a:prstGeom>
          <a:noFill/>
          <a:ln>
            <a:noFill/>
          </a:ln>
        </p:spPr>
      </p:pic>
      <p:sp>
        <p:nvSpPr>
          <p:cNvPr id="56" name="Shape 56"/>
          <p:cNvSpPr txBox="1"/>
          <p:nvPr/>
        </p:nvSpPr>
        <p:spPr>
          <a:xfrm>
            <a:off y="107450" x="3182800"/>
            <a:ext cy="1208700" cx="2967900"/>
          </a:xfrm>
          <a:prstGeom prst="rect">
            <a:avLst/>
          </a:prstGeom>
          <a:noFill/>
          <a:ln>
            <a:noFill/>
          </a:ln>
        </p:spPr>
        <p:txBody>
          <a:bodyPr bIns="91425" rIns="91425" lIns="91425" tIns="91425" anchor="t" anchorCtr="0">
            <a:noAutofit/>
          </a:bodyPr>
          <a:lstStyle/>
          <a:p>
            <a:pPr>
              <a:spcBef>
                <a:spcPts val="0"/>
              </a:spcBef>
              <a:buNone/>
            </a:pPr>
            <a:r>
              <a:rPr b="1" sz="4800" lang="es">
                <a:solidFill>
                  <a:srgbClr val="FFFFFF"/>
                </a:solidFill>
                <a:latin typeface="Indie Flower"/>
                <a:ea typeface="Indie Flower"/>
                <a:cs typeface="Indie Flower"/>
                <a:sym typeface="Indie Flower"/>
              </a:rPr>
              <a:t>My family</a:t>
            </a:r>
          </a:p>
        </p:txBody>
      </p:sp>
      <p:sp>
        <p:nvSpPr>
          <p:cNvPr id="57" name="Shape 57"/>
          <p:cNvSpPr txBox="1"/>
          <p:nvPr/>
        </p:nvSpPr>
        <p:spPr>
          <a:xfrm>
            <a:off y="993775" x="926625"/>
            <a:ext cy="3572399" cx="7627799"/>
          </a:xfrm>
          <a:prstGeom prst="rect">
            <a:avLst/>
          </a:prstGeom>
          <a:noFill/>
          <a:ln>
            <a:noFill/>
          </a:ln>
        </p:spPr>
        <p:txBody>
          <a:bodyPr bIns="91425" rIns="91425" lIns="91425" tIns="91425" anchor="ctr" anchorCtr="0">
            <a:noAutofit/>
          </a:bodyPr>
          <a:lstStyle/>
          <a:p>
            <a:pPr rtl="0" lvl="0">
              <a:spcBef>
                <a:spcPts val="0"/>
              </a:spcBef>
              <a:buNone/>
            </a:pPr>
            <a:r>
              <a:rPr b="1" sz="3000" lang="es">
                <a:solidFill>
                  <a:srgbClr val="FFFFFF"/>
                </a:solidFill>
                <a:latin typeface="Indie Flower"/>
                <a:ea typeface="Indie Flower"/>
                <a:cs typeface="Indie Flower"/>
                <a:sym typeface="Indie Flower"/>
              </a:rPr>
              <a:t>On my mother's side I have a grandfather and a grandmother and an uncle.</a:t>
            </a:r>
          </a:p>
          <a:p>
            <a:pPr rtl="0" lvl="0">
              <a:spcBef>
                <a:spcPts val="0"/>
              </a:spcBef>
              <a:buNone/>
            </a:pPr>
            <a:r>
              <a:rPr b="1" sz="3000" lang="es">
                <a:solidFill>
                  <a:srgbClr val="FFFFFF"/>
                </a:solidFill>
                <a:latin typeface="Indie Flower"/>
                <a:ea typeface="Indie Flower"/>
                <a:cs typeface="Indie Flower"/>
                <a:sym typeface="Indie Flower"/>
              </a:rPr>
              <a:t>My uncle has a girlfriend and a child of ten months.</a:t>
            </a:r>
          </a:p>
          <a:p>
            <a:pPr rtl="0" lvl="0">
              <a:spcBef>
                <a:spcPts val="0"/>
              </a:spcBef>
              <a:buNone/>
            </a:pPr>
            <a:r>
              <a:rPr b="1" sz="3000" lang="es">
                <a:solidFill>
                  <a:srgbClr val="FFFFFF"/>
                </a:solidFill>
                <a:latin typeface="Indie Flower"/>
                <a:ea typeface="Indie Flower"/>
                <a:cs typeface="Indie Flower"/>
                <a:sym typeface="Indie Flower"/>
              </a:rPr>
              <a:t>And my mother has a daughter who is a year old.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pic>
        <p:nvPicPr>
          <p:cNvPr id="62" name="Shape 62"/>
          <p:cNvPicPr preferRelativeResize="0"/>
          <p:nvPr/>
        </p:nvPicPr>
        <p:blipFill>
          <a:blip r:embed="rId3">
            <a:alphaModFix/>
          </a:blip>
          <a:stretch>
            <a:fillRect/>
          </a:stretch>
        </p:blipFill>
        <p:spPr>
          <a:xfrm>
            <a:off y="0" x="0"/>
            <a:ext cy="2025625" cx="2430750"/>
          </a:xfrm>
          <a:prstGeom prst="rect">
            <a:avLst/>
          </a:prstGeom>
          <a:noFill/>
          <a:ln>
            <a:noFill/>
          </a:ln>
        </p:spPr>
      </p:pic>
      <p:pic>
        <p:nvPicPr>
          <p:cNvPr id="63" name="Shape 63"/>
          <p:cNvPicPr preferRelativeResize="0"/>
          <p:nvPr/>
        </p:nvPicPr>
        <p:blipFill>
          <a:blip r:embed="rId4">
            <a:alphaModFix/>
          </a:blip>
          <a:stretch>
            <a:fillRect/>
          </a:stretch>
        </p:blipFill>
        <p:spPr>
          <a:xfrm>
            <a:off y="3178675" x="6777825"/>
            <a:ext cy="1905000" cx="2286000"/>
          </a:xfrm>
          <a:prstGeom prst="rect">
            <a:avLst/>
          </a:prstGeom>
          <a:noFill/>
          <a:ln>
            <a:noFill/>
          </a:ln>
        </p:spPr>
      </p:pic>
      <p:sp>
        <p:nvSpPr>
          <p:cNvPr id="64" name="Shape 64"/>
          <p:cNvSpPr txBox="1"/>
          <p:nvPr/>
        </p:nvSpPr>
        <p:spPr>
          <a:xfrm rot="-2040143">
            <a:off y="1786071" x="2712682"/>
            <a:ext cy="1222299" cx="3129138"/>
          </a:xfrm>
          <a:prstGeom prst="rect">
            <a:avLst/>
          </a:prstGeom>
          <a:noFill/>
          <a:ln>
            <a:noFill/>
          </a:ln>
        </p:spPr>
        <p:txBody>
          <a:bodyPr bIns="91425" rIns="91425" lIns="91425" tIns="91425" anchor="t" anchorCtr="0">
            <a:noAutofit/>
          </a:bodyPr>
          <a:lstStyle/>
          <a:p>
            <a:pPr rtl="0" lvl="0">
              <a:spcBef>
                <a:spcPts val="0"/>
              </a:spcBef>
              <a:buNone/>
            </a:pPr>
            <a:r>
              <a:rPr b="1" sz="4800" lang="es">
                <a:latin typeface="Crafty Girls"/>
                <a:ea typeface="Crafty Girls"/>
                <a:cs typeface="Crafty Girls"/>
                <a:sym typeface="Crafty Girls"/>
              </a:rPr>
              <a:t>“The end”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