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4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/>
          <p:nvPr/>
        </p:nvSpPr>
        <p:spPr>
          <a:xfrm>
            <a:off y="1598125" x="0"/>
            <a:ext cy="1409999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6500" lang="es">
                <a:latin typeface="Crafty Girls"/>
                <a:ea typeface="Crafty Girls"/>
                <a:cs typeface="Crafty Girls"/>
                <a:sym typeface="Crafty Girls"/>
              </a:rPr>
              <a:t>“Christmas at school”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>
            <a:off y="940075" x="502800"/>
            <a:ext cy="3000000" cx="813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just" rtl="0" lvl="0">
              <a:spcBef>
                <a:spcPts val="0"/>
              </a:spcBef>
              <a:buNone/>
            </a:pPr>
            <a:r>
              <a:rPr b="1" sz="3600" lang="es">
                <a:latin typeface="Indie Flower"/>
                <a:ea typeface="Indie Flower"/>
                <a:cs typeface="Indie Flower"/>
                <a:sym typeface="Indie Flower"/>
              </a:rPr>
              <a:t>When it's Christmas at school, the last day of class play “Secret Santa”. It’s a game where the names of all the people in the class are in a bag, you have to take one and buy a gift for that person but he or she cannot know who you are.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y="4727100" x="7921800"/>
            <a:ext cy="416399" cx="1222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s">
                <a:latin typeface="Syncopate"/>
                <a:ea typeface="Syncopate"/>
                <a:cs typeface="Syncopate"/>
                <a:sym typeface="Syncopate"/>
              </a:rPr>
              <a:t>Andrea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