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4"/><Relationship Target="../media/image00.jpg" Type="http://schemas.openxmlformats.org/officeDocument/2006/relationships/image" Id="rId3"/><Relationship Target="../media/image02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2063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y="1947275" x="2027850"/>
            <a:ext cy="1437000" cx="654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3600" lang="es">
                <a:latin typeface="Crafty Girls"/>
                <a:ea typeface="Crafty Girls"/>
                <a:cs typeface="Crafty Girls"/>
                <a:sym typeface="Crafty Girls"/>
              </a:rPr>
              <a:t>“CHRISTMAS TRADITIONS”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y="147725" x="295450"/>
            <a:ext cy="5143499" cx="409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sz="2000" lang="es">
                <a:solidFill>
                  <a:schemeClr val="dk1"/>
                </a:solidFill>
                <a:latin typeface="Crafty Girls"/>
                <a:ea typeface="Crafty Girls"/>
                <a:cs typeface="Crafty Girls"/>
                <a:sym typeface="Crafty Girls"/>
              </a:rPr>
              <a:t>At Christmas I put up the Christmas tree, I decorate the house. At Christmas dinner I usually eat seafood, meat and potatoes. At the end I have nougat and sweets and I am given gifts. I am sometimes with my mother and sometimes with my father because they are separated. On the morning of 25th some relatives come to my house or I go to theirs.</a:t>
            </a:r>
          </a:p>
          <a:p>
            <a:pPr algn="just">
              <a:spcBef>
                <a:spcPts val="0"/>
              </a:spcBef>
              <a:buNone/>
            </a:pPr>
            <a:r>
              <a:t/>
            </a:r>
            <a:endParaRPr b="1" sz="2000"/>
          </a:p>
        </p:txBody>
      </p:sp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684149">
            <a:off y="230526" x="6466961"/>
            <a:ext cy="1861298" cx="251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51294">
            <a:off y="1678699" x="4628150"/>
            <a:ext cy="3182773" cx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y="4780775" x="7841400"/>
            <a:ext cy="279299" cx="130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s">
                <a:latin typeface="Syncopate"/>
                <a:ea typeface="Syncopate"/>
                <a:cs typeface="Syncopate"/>
                <a:sym typeface="Syncopate"/>
              </a:rPr>
              <a:t>Andrea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