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00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Hi. I’m Matías and I’m going to talk about me.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/>
        </p:nvSpPr>
        <p:spPr>
          <a:xfrm>
            <a:off y="240650" x="294100"/>
            <a:ext cy="614999" cx="8279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7200" lang="es">
                <a:latin typeface="Playball"/>
                <a:ea typeface="Playball"/>
                <a:cs typeface="Playball"/>
                <a:sym typeface="Playball"/>
              </a:rPr>
              <a:t>About me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y="1327925" x="632750"/>
            <a:ext cy="2700299" cx="6746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3000" lang="es">
                <a:solidFill>
                  <a:schemeClr val="dk1"/>
                </a:solidFill>
                <a:latin typeface="Playball"/>
                <a:ea typeface="Playball"/>
                <a:cs typeface="Playball"/>
                <a:sym typeface="Playball"/>
              </a:rPr>
              <a:t>My name is Matías Cabaleiro Lago. I’m 12 years old.I’m a boy(if you are doubting). I live in Redondela, a town near Vigo, the place where you’re going next year.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/>
        </p:nvSpPr>
        <p:spPr>
          <a:xfrm>
            <a:off y="0" x="1394700"/>
            <a:ext cy="490199" cx="622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7200" lang="es">
                <a:latin typeface="Playball"/>
                <a:ea typeface="Playball"/>
                <a:cs typeface="Playball"/>
                <a:sym typeface="Playball"/>
              </a:rPr>
              <a:t>My hobbies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y="1149700" x="320850"/>
            <a:ext cy="525900" cx="8377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just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sz="3000" lang="es">
                <a:solidFill>
                  <a:schemeClr val="dk1"/>
                </a:solidFill>
                <a:latin typeface="Playball"/>
                <a:ea typeface="Playball"/>
                <a:cs typeface="Playball"/>
                <a:sym typeface="Playball"/>
              </a:rPr>
              <a:t>I’m not a very tall boy. I’m a good student and I like sports such as football, at school breaks I play goalie, and basketball. I also like videogames, such as GTA or Formula 1.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sz="3000" lang="es">
                <a:solidFill>
                  <a:schemeClr val="dk1"/>
                </a:solidFill>
                <a:latin typeface="Playball"/>
                <a:ea typeface="Playball"/>
                <a:cs typeface="Playball"/>
                <a:sym typeface="Playball"/>
              </a:rPr>
              <a:t>My favourite food is pizza and my favourite sitcom is The Big Bang Theory. I’m waiting for you in Spain. Goodbye.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