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EFD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878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6BF3F9-12A4-4FA8-B0B7-3569CBDE1DDB}" type="datetimeFigureOut">
              <a:rPr lang="es-ES" smtClean="0"/>
              <a:pPr/>
              <a:t>21/11/2014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4186C4-FE25-4B65-ACAB-F7EE748673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14480" y="1643050"/>
            <a:ext cx="561057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3EEFD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oper Black" pitchFamily="18" charset="0"/>
              </a:rPr>
              <a:t>My personal </a:t>
            </a:r>
          </a:p>
          <a:p>
            <a:pPr algn="ctr"/>
            <a:r>
              <a:rPr lang="en-US" sz="66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3EEFD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oper Black" pitchFamily="18" charset="0"/>
              </a:rPr>
              <a:t>description</a:t>
            </a:r>
            <a:endParaRPr lang="es-ES" sz="66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3EEFD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1785926"/>
            <a:ext cx="600079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My name is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María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 and I am 13 years old. I’ve got brown eyes, my hair is brown and long. I’m short. I’m a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coeliac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C3EEFD"/>
              </a:solidFill>
              <a:effectLst/>
              <a:latin typeface="Cooper Black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500042"/>
            <a:ext cx="60007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I go to the school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Alborada</a:t>
            </a:r>
            <a:r>
              <a:rPr lang="en-US" sz="3200" dirty="0" smtClean="0">
                <a:solidFill>
                  <a:srgbClr val="C3EEFD"/>
                </a:solidFill>
                <a:latin typeface="Cooper Black" pitchFamily="18" charset="0"/>
                <a:ea typeface="Times New Roman" pitchFamily="18" charset="0"/>
                <a:cs typeface="Arial" pitchFamily="34" charset="0"/>
              </a:rPr>
              <a:t>, and I live in Vigo.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3EEFD"/>
              </a:solidFill>
              <a:effectLst/>
              <a:latin typeface="Cooper Black" pitchFamily="18" charset="0"/>
              <a:cs typeface="Arial" pitchFamily="34" charset="0"/>
            </a:endParaRPr>
          </a:p>
        </p:txBody>
      </p:sp>
      <p:pic>
        <p:nvPicPr>
          <p:cNvPr id="2052" name="Picture 4" descr="https://encrypted-tbn3.gstatic.com/images?q=tbn:ANd9GcSMj2vgvr1rRxvRae8d52TnT7HHtWk7L1rkXPrOv9gFGBzY5i1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7512">
            <a:off x="5325510" y="1475133"/>
            <a:ext cx="3403370" cy="2113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https://encrypted-tbn3.gstatic.com/images?q=tbn:ANd9GcRGj2Bkm9HrWZ3IJ2JDOeKYA2Ag6DfGkZCHbTkFgEiTwdtIDYr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00759">
            <a:off x="478369" y="2028587"/>
            <a:ext cx="3307542" cy="24774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8" name="Picture 10" descr="https://encrypted-tbn1.gstatic.com/images?q=tbn:ANd9GcSGMdcTwXvofitg-5FRlTW-8cNW2ICPGBBOJacAyOa8elW8BIpO0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071942"/>
            <a:ext cx="3313921" cy="2208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60" name="AutoShape 12" descr="data:image/jpeg;base64,/9j/4AAQSkZJRgABAQAAAQABAAD/2wCEAAkGBwwHEBUIBxQQDAkTFBMTGBgYGRMYFRYZFRgiGxQXHx0YKC0sJCYlHBkmIjQtMSo0Oi4uIyA1RDY4QygwMCsBCgoKDg0OGhAQGy8fICQ0LC8wNyw3Ny8tNzc0LCwsNy4xLTc0NCw3NCwsNDcsKzczNDQsLDQ0LC0sNy83LDcsLP/AABEIAKAA8AMBEQACEQEDEQH/xAAZAAEAAwEBAAAAAAAAAAAAAAAABAYHAwX/xAA3EAABAgMCDAUEAgMBAQAAAAABAAQCAwURIQYVMTNBUVNhcpKy0QcSIzKRFCJSYnGhE0KxwST/xAAaAQEAAwEBAQAAAAAAAAAAAAAABAUGAgMB/8QALREAAQMBBQgBBQEBAAAAAAAAAAECAwQFESFR0RITFCJTcZGhsTFBYcHwgTL/2gAMAwEAAhEDEQA/ALzhBgZFVpMDqkzpjR75ISR5o/8AHM+0XEA/ad433ao80KuxaqopbWfaEcK7E0bXt7JenrEyerCqUeaWlRjcSpo1xx2Eawbbwq97pGLcqqbGnioqhiPjY1U7J7IeNHe2nc8fdc7x+anv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JtIFUrE0NKdG4mzjqjjshH5E23DeumOketyKp4VEVFTsV8jGonZPRq+D+BcVJkxuqtOmO3vkiIHmj/wAcv7TcAT9xt0nddrsIoVbi5VVTHWhaEcy7MMbWN7JevrAuDDNS+CDpCkFSR6zRmtbl/TVKCGbL0flDvByjIuHsa9LnEimqpad+1Et3990Mcwu8PXdC8zpla7YC+0D74B+wGgDSPgKulpnMxTFDaWfbcVTcx/K70vZf18lLUUuwgCAIAgCAIAgCAIAgCAIAgCAIAgCAIAgCAIAgCAumCPh46rohdPiWjE32kepGP1ByAjSfgqVFTOfiuCFJaFtxU17GczvSd1/XwbHRqO1osv6amwQypen8ot5OUqxYxrEuaYupqpah21Kt6kh/mpnBH0ldkcMM1L4IOkIDugCAomGHhw2q9rqkeVq9vNlnpx3XAge07x8aok1KjsW4KaCzrdkg5JuZvtNTIKtSnNHmlpUYIpU4a8hGsHSFXvYrFuU2NPURzsR8a3p/fUhrg9ggCAIAgCAIAgCAIAgCAIAgCAIAgCAIAgJtIpTmszQzp0BmzTqyQj8ojoG9dsYr1uQ8Kipjp2K+Rbk/voa/gf4ctqRY6qvldvbiBZ6cu68AH3G3Sd12uxhpUbi7FTHWjbsk/JDyt9rp2L0pRQBAcH+amcEfSUAYZqXwQdIQHdAEAQECs0ZrW5f01SghmwaD/tDvByjIuHxtelziRTVUtM/biW74/wBQxvC/w9d0LzOmVrtgL7QPvgH7AaANI+Aq2WmczFMUNpZ9txVNzH8rvS9l/XyUxRi7CAIAgCAIAgCAIAgCAIAgCAIAgCAIC64I+HjuuCF0+JaMTfaR6kYu9oOQEZCfgqVFTOfiuCFJaFtxU17Gc7vSd1/GXwbHR6O1osv6amy4ZUvTZlO8k3lWLGNYlzTF1FVLUO25XXqTl2RwgCA4P81M4I+koAwzUvgg6QgO6AIAgCAICh4YeHDarWuqR5Wry8+Wz047slg9p3j41RJqVHYtwU0FnW7JDyTczfaamQVWmOKRNLSoQRSpw0HSNBB0hVzmK1blNjBPHOxHxrehEXJ7BAEAQBAEAQBAEAQBAEAQBATaRSXNZmhpToIps06skI/KI6BvXbGK9bkPCoqY6divkW5P76Gv4HeHLaj2Oqr5Xb24gWenLuvAB9x3nddrsYaVG4uxUx1o25JPyQ8rfa6di9KUUAQBAEAQHB/mpnBH0lAGGal8EHSEB3QBAEAQBAEB59aorSuS/pqlAJsF9h/2ht0g6Mi4fG16XOJNNVy0z9qJbvj/AFDGsL/D93QLXTW11Txf5gPvgH7AatY/pVs1M5mKYobWz7aiqrmO5X5fZe2hTlGLkIAgCAIAgCAIAgCAIAgLpgj4eOq4A6fEtGBvBI9SMXe0HICNJ+CpUVM5+K4IUloW3FTXsZzO9J3X8ZfBslHo7Wiy/pqbBDKl6bMp3km85VYsY1iXNMXUVUtQ/bldepOXZHCAIAgCAIDg/wA1M4I+koAwzUvgg6QgO6AIAgCAIAgCAICg4X+GzeqWuqN5Wru8mGyyXH8e07x8KJNSo7FuCmhs63pIeSfmbn901MiqdNcUqYWtQgikzhoOneDpCrnNVq3KbGGeOZiPjW9CIuT1CAIAgCAIAgCAm0ikuazMDWnQRTZp1ZIRriOgLtjFetyHhUVMdOxXyLcn99DXsD/DltSLHVW8rt7cQLPTl3XgA+47zuu12ENKjcXYqY60bdkn5IeVvtdC9qWUAQBAEAQBAEAQHB/mpnBH0lAGGal8EHSEB3QBAEAQBAEAQBAEB51bojSuy/pqlAJkN9h/2hJ0g6Fw+Nr0ucSqWsmpn7US3fC9zGcL8AneD1rlva6p9584H3QD9h/7k/hVs1O5mP1Q2tn2zDVXNXlfln2KgoxcBAEAQBAEBdsEPDtzW7HVQ8zVibxd6kY3A5BvPwpUNM5+K4IUlo23FTXsZzO9J30NjpFJbUaWGtOghlShqyneTpVixjWJc0xdRVS1D9uVb1Jq7I4QBAEAQBAEAQBAcH+amcEfSUAYZqXwQdIQHdAEAQBAEAQBAEAQBADfcciAz7DDw1kVK13RPK2dXkwZJcfx7T/ShzUqOxbgaOzrffFyT8yZ/dNTI6gwn0yYWr+CKTPGUH/u8Kvc1WrcpsIpmSsR8a3opGXJ6BATKVTHFXmhpToIps46BkA1k6AumtVy3IeU88cDFfItyGwYHeHTejWO6p5XT3KBZ6cH8A5TvPwrGGlRuLsVMZaNuyT8kPK32uhelLKAIAgCAIAgCAIAgCAIDg/zUzgj6SgDDNS+CDpCA7oAgCAIAgCAIAgCAIAgCA8uv0BnhBL+nqUHm/GIXRwnWCvOSJr0uUl0lbNSu2ol/wA+ymM4XYCPMHbZ8v8A+lh+cIvh4ho/nIq2WndHj9UNtZ9rw1fL/wAuyX9HXBHw/d12xw7tasMvmI++MfqD/wBP9r7FTOfiuCHFoW1DS3tbzOy+yd1/XwbLRaK1ocv6amwCXBdaf9oiNJOlWTI2sS5piqqrlqX7cq3/AB/h6C7IwQBAEAQBAEAQBAEAQBAcH+amcEfSUAYZqXwQdIQHdAEAQBAEAQBAEAQBAEAQHn1qtNKHL+pqUYlwX2D/AGiI0AaVw+RrEvcSaWklqX7ESX/H+mN4XeIDuvWtmlrVhePKD98Y/Yj/AIP7VbLUufgmCG1s+xYaW57uZ2f2Ttr8HXBDxFc0WxrUvM7Yi4X+pANxOUbj8r7DUuZguKHFoWHFU3vj5Xel7mxUirNqzLDqnRwzZR1ZRuI0FWTHtel7TF1FNLTv2JUuUmro8AgCAIAgCAIAgCAIAgCA4P8ANTOCPpKAMM1L4IOkIDugCAIAgCAIAgCAIAgCAouGHiM3o9rSleV09vBNvpwfyRlO4fKiTVSNwbipf2dYUk/PNyt9roY9Vam4q80vKhGZs86ToGgAaAq5zlct6myggjgYjI0uQiLk9ggJ1GrDqiTQ7psZlTNOqIaiNIXbHuYt7TwqKaKoZsSpehseB/iE1rljV9Y1f5ACfsjP6k6dx/tWMNS1+C4KYy0bDlpuePmb7TuXVSiiCAIAgCAIAgCAIAgCA4P81M4I+koAwzUvgg6QgO6AIAgCAIAgCAIAgIVXqzajSy6qMcMqUNeU7gNK4e9rEvcSKallqH7ESXqY5hh4hua5a1p/masTcRb6kY/YjINwVdNUufgmCG0s6xIqa57+Z3pO2pSVFLsIAgCAIAgL3gh4juaTY0q3mdM7gDb6kA3E5RuPypcVU5uDsUKG0LCinvfFyu9Loa/S6m2q8sO6dHDOknSNB1EaCrFj0cl6GMqKeSB+xIlykxdHiEAQBAEAQBAEAQHB/mpnBH0lAGGal8EHSEB3QBAEAQBAEAQBAUXDHxGb0e1rSfK6e3gm305d1xJHuO4b79cWaqRuDcVL+zrCkn55uVvtdO5j9XqrmsTS7qMcU2cdeSEfiBoCrnvV63qbKnp46diMjS5P76kNcHsEAQBAEAQBAEBNpFVc0aaHdOjilTRqyRD8YhpG5dserFvQ8KimjqGKyRL0/voa/gf4itqxY1qnlaPbgDb6cy68gn2ncd1+qxhqkdg7BTHWjYckHPFzN9pr3L0pRQBAEAQBAEAQBAcH+amcEfSUAYZqXwQdIQHdAEAQBAEAQEGsVhrRZf1NSmQypei3Kf4AvOVcPe1iXuJFPSy1DtiJt6/33Mcwu8Q3dcETViC0Ym6wH1Ixf7iMgIygfJVdLUufgmCG0s+xIqa57+d3pOyfjP4KUopdhAEAQBAEAQBAEAQBAEBdcEfER1QwGr4F2xFwBPqQC72k5QBkB+QpUVS5mC4oUloWHFU3vZyO9L3T85/JsdHq7WtS/qabHDNl7so3EG8KxY9r0vaYuopZad+xK25ScuyOEAQBAEAQHB/mpnBH0lAGGal8EHSEB3QBAEAQBAUXDHxFbUe1rSvK7e3gm305d1xJHuO4b79cWaqRuDcVL+zrDkn55uVvtdO5kFXqrmszS7qMcU2adeSEfjCNA3Kue9Xrepsaemjp2IyNLk/vqQlwe4QBAEAQBAEAQBAEAQBAEAQE2kVZzRpod06OKVNGrJEPxiGkbl2x6sW9DwqKaOoYrJEvT++hr+B/iK2rFjWq+Vo9uANvpzLryCfadx3X6rGGqR2DsFMdaNhSQc8XM32mvcvSlFAEAQBAEBwf5qZwR9JQBhmpfBB0hAd0AQBAQaxWGtFl/U1KOGVL0W5YtwGU5Vw97WJe4kU9LLUP2IkvUxzC7xDdVwRNWNrRibrAfUjF/uIyAjQPkqulqXPwTBDaWfYkVNc9/M70nZPxmUpRS7CAIAgCAIAgCAIAgCAIAgCAIAgCAIC64I+IjuhiFq+BdsRcAT6kAu9pOUAZAfkKVFUuZguKFJaFhxVN72cjvS90/OfybHR6w1rUv6mmxwzZemzKNxBvCsWPa9L2mLqKWWndsStuUnLsjhAEBwf5qZwR9JQBhmpfBB0hAd0AQFFwx8Rm1Hta0ryu3t4Jt9OXdcSR7juG+/XFmqkbg3FS/s6wpJ+eblb7XTuZBV6q5rM0u6jHFNmnXkhH4wjQNyrnvV63qbGnpo6diMjS5P76kJcHuEAQBAEAQBAEAQBAEAQBAEAQBAEAQBAEBNpFVc0aaHlOjMqaNWSIfjENI3Ltj1Yt6HhUU0dQxWSJen99DX8D/EZtV7GtV8rR7cAbfTmXXkE+026Duv1WMNUjsHYKY60bCkg54eZvtNe5elKKAIDg/wA1M4I+koAwzUvgg6QgI9YrDWiy/qalHDKl6Pyi3AZTlXD3tYl7iRTUstQ/YiS9THMLvEN3XLWrG1oxN1gPqRj9iMgI0D5Krpalz8EwQ2ln2JFTXPfzu9J2T8Z/BS1FLsIAgCAIAgCAIAgCAIAgCAIAgCAIAgCAIAgCAIAgLpgj4huqEIWr4F2xF1hPqQD9ScoA0H5ClRVLmYLihSWhYkVTe9nK70vdP38mx0asNa1L+ppscM2Xp/KHcRlCsWPa9L2mLqaWWndsytuUkP8ANTOCPpK7I5T8IMM4qRJga0mTMdvfJCCfLH/jl/aLyQPuO4b79ceaVW4NRVUtrPs+OZduaRrG90vX3gZPVjVKxNLuowOJs064I7ANQFlwVe9sj1vVFNjTy0VOxGRvaid09kPFbvYzuSPsud2/JT3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k2kGqUeaHdOgcSpw1QR2RD8SLLxuXTGyMW9EU8KiWiqGKyR7VTuno1fB/DSKrSY2tWkzGj3yRAHyx/45n2m8Ej7TboO6/VYRTK7ByKimOtCz44V2oZGvb3S9Pe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62" name="AutoShape 14" descr="data:image/jpeg;base64,/9j/4AAQSkZJRgABAQAAAQABAAD/2wCEAAkGBwwHEBUIBxQQDAkTFBMTGBgYGRMYFRYZFRgiGxQXHx0YKC0sJCYlHBkmIjQtMSo0Oi4uIyA1RDY4QygwMCsBCgoKDg0OGhAQGy8fICQ0LC8wNyw3Ny8tNzc0LCwsNy4xLTc0NCw3NCwsNDcsKzczNDQsLDQ0LC0sNy83LDcsLP/AABEIAKAA8AMBEQACEQEDEQH/xAAZAAEAAwEBAAAAAAAAAAAAAAAABAYHAwX/xAA3EAABAgMCDAUEAgMBAQAAAAABAAQCAwURIQYVMTNBUVNhcpKy0QcSIzKRFCJSYnGhE0KxwST/xAAaAQEAAwEBAQAAAAAAAAAAAAAABAUGAgMB/8QALREAAQMBBQgBBQEBAAAAAAAAAAECAwQFESFR0RITFCJTcZGhsTFBYcHwgTL/2gAMAwEAAhEDEQA/ALzhBgZFVpMDqkzpjR75ISR5o/8AHM+0XEA/ad433ao80KuxaqopbWfaEcK7E0bXt7JenrEyerCqUeaWlRjcSpo1xx2Eawbbwq97pGLcqqbGnioqhiPjY1U7J7IeNHe2nc8fdc7x+anv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GNHe2nc8fdN4/NRwVN02+E0JtIFUrE0NKdG4mzjqjjshH5E23DeumOketyKp4VEVFTsV8jGonZPRq+D+BcVJkxuqtOmO3vkiIHmj/wAcv7TcAT9xt0nddrsIoVbi5VVTHWhaEcy7MMbWN7JevrAuDDNS+CDpCkFSR6zRmtbl/TVKCGbL0flDvByjIuHsa9LnEimqpad+1Et3990Mcwu8PXdC8zpla7YC+0D74B+wGgDSPgKulpnMxTFDaWfbcVTcx/K70vZf18lLUUuwgCAIAgCAIAgCAIAgCAIAgCAIAgCAIAgCAIAgCAumCPh46rohdPiWjE32kepGP1ByAjSfgqVFTOfiuCFJaFtxU17GczvSd1/XwbHRqO1osv6amwQypen8ot5OUqxYxrEuaYupqpah21Kt6kh/mpnBH0ldkcMM1L4IOkIDugCAomGHhw2q9rqkeVq9vNlnpx3XAge07x8aok1KjsW4KaCzrdkg5JuZvtNTIKtSnNHmlpUYIpU4a8hGsHSFXvYrFuU2NPURzsR8a3p/fUhrg9ggCAIAgCAIAgCAIAgCAIAgCAIAgCAIAgJtIpTmszQzp0BmzTqyQj8ojoG9dsYr1uQ8Kipjp2K+Rbk/voa/gf4ctqRY6qvldvbiBZ6cu68AH3G3Sd12uxhpUbi7FTHWjbsk/JDyt9rp2L0pRQBAcH+amcEfSUAYZqXwQdIQHdAEAQECs0ZrW5f01SghmwaD/tDvByjIuHxtelziRTVUtM/biW74/wBQxvC/w9d0LzOmVrtgL7QPvgH7AaANI+Aq2WmczFMUNpZ9txVNzH8rvS9l/XyUxRi7CAIAgCAIAgCAIAgCAIAgCAIAgCAIC64I+HjuuCF0+JaMTfaR6kYu9oOQEZCfgqVFTOfiuCFJaFtxU17Gc7vSd1/GXwbHR6O1osv6amy4ZUvTZlO8k3lWLGNYlzTF1FVLUO25XXqTl2RwgCA4P81M4I+koAwzUvgg6QgO6AIAgCAICh4YeHDarWuqR5Wry8+Wz047slg9p3j41RJqVHYtwU0FnW7JDyTczfaamQVWmOKRNLSoQRSpw0HSNBB0hVzmK1blNjBPHOxHxrehEXJ7BAEAQBAEAQBAEAQBAEAQBATaRSXNZmhpToIps06skI/KI6BvXbGK9bkPCoqY6divkW5P76Gv4HeHLaj2Oqr5Xb24gWenLuvAB9x3nddrsYaVG4uxUx1o25JPyQ8rfa6di9KUUAQBAEAQHB/mpnBH0lAGGal8EHSEB3QBAEAQBAEB59aorSuS/pqlAJsF9h/2ht0g6Mi4fG16XOJNNVy0z9qJbvj/AFDGsL/D93QLXTW11Txf5gPvgH7AatY/pVs1M5mKYobWz7aiqrmO5X5fZe2hTlGLkIAgCAIAgCAIAgCAIAgLpgj4eOq4A6fEtGBvBI9SMXe0HICNJ+CpUVM5+K4IUloW3FTXsZzO9J3X8ZfBslHo7Wiy/pqbBDKl6bMp3km85VYsY1iXNMXUVUtQ/bldepOXZHCAIAgCAIDg/wA1M4I+koAwzUvgg6QgO6AIAgCAIAgCAICg4X+GzeqWuqN5Wru8mGyyXH8e07x8KJNSo7FuCmhs63pIeSfmbn901MiqdNcUqYWtQgikzhoOneDpCrnNVq3KbGGeOZiPjW9CIuT1CAIAgCAIAgCAm0ikuazMDWnQRTZp1ZIRriOgLtjFetyHhUVMdOxXyLcn99DXsD/DltSLHVW8rt7cQLPTl3XgA+47zuu12ENKjcXYqY60bdkn5IeVvtdC9qWUAQBAEAQBAEAQHB/mpnBH0lAGGal8EHSEB3QBAEAQBAEAQBAEB51bojSuy/pqlAJkN9h/2hJ0g6Fw+Nr0ucSqWsmpn7US3fC9zGcL8AneD1rlva6p9584H3QD9h/7k/hVs1O5mP1Q2tn2zDVXNXlfln2KgoxcBAEAQBAEBdsEPDtzW7HVQ8zVibxd6kY3A5BvPwpUNM5+K4IUlo23FTXsZzO9J30NjpFJbUaWGtOghlShqyneTpVixjWJc0xdRVS1D9uVb1Jq7I4QBAEAQBAEAQBAcH+amcEfSUAYZqXwQdIQHdAEAQBAEAQBAEAQBADfcciAz7DDw1kVK13RPK2dXkwZJcfx7T/ShzUqOxbgaOzrffFyT8yZ/dNTI6gwn0yYWr+CKTPGUH/u8Kvc1WrcpsIpmSsR8a3opGXJ6BATKVTHFXmhpToIps46BkA1k6AumtVy3IeU88cDFfItyGwYHeHTejWO6p5XT3KBZ6cH8A5TvPwrGGlRuLsVMZaNuyT8kPK32uhelLKAIAgCAIAgCAIAgCAIDg/zUzgj6SgDDNS+CDpCA7oAgCAIAgCAIAgCAIAgCA8uv0BnhBL+nqUHm/GIXRwnWCvOSJr0uUl0lbNSu2ol/wA+ymM4XYCPMHbZ8v8A+lh+cIvh4ho/nIq2WndHj9UNtZ9rw1fL/wAuyX9HXBHw/d12xw7tasMvmI++MfqD/wBP9r7FTOfiuCHFoW1DS3tbzOy+yd1/XwbLRaK1ocv6amwCXBdaf9oiNJOlWTI2sS5piqqrlqX7cq3/AB/h6C7IwQBAEAQBAEAQBAEAQBAcH+amcEfSUAYZqXwQdIQHdAEAQBAEAQBAEAQBAEAQHn1qtNKHL+pqUYlwX2D/AGiI0AaVw+RrEvcSaWklqX7ESX/H+mN4XeIDuvWtmlrVhePKD98Y/Yj/AIP7VbLUufgmCG1s+xYaW57uZ2f2Ttr8HXBDxFc0WxrUvM7Yi4X+pANxOUbj8r7DUuZguKHFoWHFU3vj5Xel7mxUirNqzLDqnRwzZR1ZRuI0FWTHtel7TF1FNLTv2JUuUmro8AgCAIAgCAIAgCAIAgCA4P8ANTOCPpKAMM1L4IOkIDugCAIAgCAIAgCAIAgCAouGHiM3o9rSleV09vBNvpwfyRlO4fKiTVSNwbipf2dYUk/PNyt9roY9Vam4q80vKhGZs86ToGgAaAq5zlct6myggjgYjI0uQiLk9ggJ1GrDqiTQ7psZlTNOqIaiNIXbHuYt7TwqKaKoZsSpehseB/iE1rljV9Y1f5ACfsjP6k6dx/tWMNS1+C4KYy0bDlpuePmb7TuXVSiiCAIAgCAIAgCAIAgCA4P81M4I+koAwzUvgg6QgO6AIAgCAIAgCAIAgIVXqzajSy6qMcMqUNeU7gNK4e9rEvcSKallqH7ESXqY5hh4hua5a1p/masTcRb6kY/YjINwVdNUufgmCG0s6xIqa57+Z3pO2pSVFLsIAgCAIAgL3gh4juaTY0q3mdM7gDb6kA3E5RuPypcVU5uDsUKG0LCinvfFyu9Loa/S6m2q8sO6dHDOknSNB1EaCrFj0cl6GMqKeSB+xIlykxdHiEAQBAEAQBAEAQHB/mpnBH0lAGGal8EHSEB3QBAEAQBAEAQBAUXDHxGb0e1rSfK6e3gm305d1xJHuO4b79cWaqRuDcVL+zrCkn55uVvtdO5j9XqrmsTS7qMcU2cdeSEfiBoCrnvV63qbKnp46diMjS5P76kNcHsEAQBAEAQBAEBNpFVc0aaHdOjilTRqyRD8YhpG5dserFvQ8KimjqGKyRL0/voa/gf4itqxY1qnlaPbgDb6cy68gn2ncd1+qxhqkdg7BTHWjYckHPFzN9pr3L0pRQBAEAQBAEAQBAcH+amcEfSUAYZqXwQdIQHdAEAQBAEAQEGsVhrRZf1NSmQypei3Kf4AvOVcPe1iXuJFPSy1DtiJt6/33Mcwu8Q3dcETViC0Ym6wH1Ixf7iMgIygfJVdLUufgmCG0s+xIqa57+d3pOyfjP4KUopdhAEAQBAEAQBAEAQBAEBdcEfER1QwGr4F2xFwBPqQC72k5QBkB+QpUVS5mC4oUloWHFU3vZyO9L3T85/JsdHq7WtS/qabHDNl7so3EG8KxY9r0vaYuopZad+xK25ScuyOEAQBAEAQHB/mpnBH0lAGGal8EHSEB3QBAEAQBAUXDHxFbUe1rSvK7e3gm305d1xJHuO4b79cWaqRuDcVL+zrDkn55uVvtdO5kFXqrmszS7qMcU2adeSEfjCNA3Kue9Xrepsaemjp2IyNLk/vqQlwe4QBAEAQBAEAQBAEAQBAEAQE2kVZzRpod06OKVNGrJEPxiGkbl2x6sW9DwqKaOoYrJEvT++hr+B/iK2rFjWq+Vo9uANvpzLryCfadx3X6rGGqR2DsFMdaNhSQc8XM32mvcvSlFAEAQBAEBwf5qZwR9JQBhmpfBB0hAd0AQBAQaxWGtFl/U1KOGVL0W5YtwGU5Vw97WJe4kU9LLUP2IkvUxzC7xDdVwRNWNrRibrAfUjF/uIyAjQPkqulqXPwTBDaWfYkVNc9/M70nZPxmUpRS7CAIAgCAIAgCAIAgCAIAgCAIAgCAIC64I+IjuhiFq+BdsRcAT6kAu9pOUAZAfkKVFUuZguKFJaFhxVN72cjvS90/OfybHR6w1rUv6mmxwzZemzKNxBvCsWPa9L2mLqKWWndsStuUnLsjhAEBwf5qZwR9JQBhmpfBB0hAd0AQFFwx8Rm1Hta0ryu3t4Jt9OXdcSR7juG+/XFmqkbg3FS/s6wpJ+eblb7XTuZBV6q5rM0u6jHFNmnXkhH4wjQNyrnvV63qbGnpo6diMjS5P76kJcHuEAQBAEAQBAEAQBAEAQBAEAQBAEAQBAEBNpFVc0aaHlOjMqaNWSIfjENI3Ltj1Yt6HhUU0dQxWSJen99DX8D/EZtV7GtV8rR7cAbfTmXXkE+026Duv1WMNUjsHYKY60bCkg54eZvtNe5elKKAIDg/wA1M4I+koAwzUvgg6QgI9YrDWiy/qalHDKl6Pyi3AZTlXD3tYl7iRTUstQ/YiS9THMLvEN3XLWrG1oxN1gPqRj9iMgI0D5Krpalz8EwQ2ln2JFTXPfzu9J2T8Z/BS1FLsIAgCAIAgCAIAgCAIAgCAIAgCAIAgCAIAgCAIAgLpgj4huqEIWr4F2xF1hPqQD9ScoA0H5ClRVLmYLihSWhYkVTe9nK70vdP38mx0asNa1L+ppscM2Xp/KHcRlCsWPa9L2mLqaWWndsytuUkP8ANTOCPpK7I5T8IMM4qRJga0mTMdvfJCCfLH/jl/aLyQPuO4b79ceaVW4NRVUtrPs+OZduaRrG90vX3gZPVjVKxNLuowOJs064I7ANQFlwVe9sj1vVFNjTy0VOxGRvaid09kPFbvYzuSPsud2/JT3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jFbvYzuSPsm7fko42m6jfKak2kGqUeaHdOgcSpw1QR2RD8SLLxuXTGyMW9EU8KiWiqGKyR7VTuno1fB/DSKrSY2tWkzGj3yRAHyx/45n2m8Ej7TboO6/VYRTK7ByKimOtCz44V2oZGvb3S9Pe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14356"/>
            <a:ext cx="34601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I like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 reading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in my free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time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 descr="data:image/jpeg;base64,/9j/4AAQSkZJRgABAQAAAQABAAD/2wCEAAkGBxMTEhUUExQVFhQXFxUVFRUVFxcUFBQUFBQWFhUUFRYYHCggGB0lHBQUITEhJSksLi4uFx8zODMsNygtLisBCgoKDg0OGhAQGywkHCQsLCwsLCwsLCwsLCwsLCwsLCwsLCwsLCwsLCwsLCwsLCwsLCwsLCwsLCwsLCwsLCwsLP/AABEIALcBEwMBEQACEQEDEQH/xAAcAAABBQEBAQAAAAAAAAAAAAAEAQIDBQYABwj/xABQEAABAwICBQcGCQkGBAcAAAABAAIDBBEFIQYSMUFREyJhcYGRsTJSkqHB0QcUFRZCQ1NiciNEgoOTotLh4jNUY7LC8DRFo8MXVZSz0/Hy/8QAGQEAAwEBAQAAAAAAAAAAAAAAAAECAwQF/8QANhEAAgECAwYEBAYCAwEBAAAAAAECAxESIVEEExQxQZFSYaHwInGx0SMyQoHh8WLBBTPikhX/2gAMAwEAAhEDEQA/AKh3ID66P0gvOws6boZy0A+uj7wlhZV0Oiraa+c0feEsDHdGgosUoWMJM8WzzgqUScRWz0sU7bts4HeErFpmQxfR50TteElp6FSq9JZoMHVFHW1MkjgJBmPWtEkldFSqudk+g6KPIqJSzEkNDOaUXzFYhZFktHLMEiw5Eai58TxF2yAZWZLeLzIaD2U45NYObxl2yAhFzStsWZNsiuMW1dGIwcCNjFTZMYoe2PJJyGoqw+CJTKQ4QLemp8lyTnmd0I5CupklULcRzaVJ1AwgFbBZdNKVzi2hArosti3OQiMfQmBGWJiuKWFAzdaH6MhwbI7O+a4q023Y1pU082ej0UDWaoyGYCySNpNJGgfhTDmLLXAjLEROwlvQjChXI3YUzoRhC5E7C2dHqRhC5C7DG9HqRhC5E7Dm9HqRYV0QHD28W+pFgxI8eOjzfvKt/Irdob83m8XI38g3aFGjreLkcRIe6RNHouw/Sd6kntMtBqii/wADwGSLOKV1uBzHcs5Vm+aLVK3Jh/ypY6lRtvk7cVH5jRO3Mz+k0bDM3UIIsdi0WSsSs2V4iyKm5VhjIuaU75iGMiyTbzGkHPj5iz6ldAGWLJap5isFhh1FHUfQHbFzVV8xWyB2UV2kq3UzI3eRBFR5FXKpmSqeQ+Gku1TKpZjjTyCKOg8VE6pUaZe0lJzVyTlmdsFkOdSKUy2iRlIqYrFXiVL4rtoM8/aURPoxqlbYnc5sOQG2nFlTJSIn0uapEs6emUp5lM9Zw1zKWjjc8jyR4LllHO5pCajHMyldVVVY/mXji3bnHpSxKJk4Trc8kXmHYDIGDWmlP6bh7VDkyo7HTXO/cnODO+0l/aO96nEzVbPT0IZMHPny/tHe9NMHs8NAd+DHz5P2jvequS9nhoDyYI77SX03e9UmS9mp6A0mBO+0l9N3vVYieGp6EBwF32knpFPELhqegQauH7VijCdGJCfHIftGpYR4kKK2Hzwiw8SJ6WvgLgNdo68ksI8aNhhddSsbzpoh1uCpQE5FJj2HxTh5YQ8XyIzUNYXkaJpowkNIRIWndx4KpSyHFFkykFissRdiAUfNKpSJsRMpskNlJZFiaP8AJqMWYWBaigs1WpZhYLZQ/krpYswsAik5hVYsxWBmWDCE7NsMSsCwW1SradyVJWJaRo1VM07hCSsH0LRZZSTLi0XdJRHVWEnmdcFkK6kKIstoe2kKpsmzKrEYbHPiu6gedtORHJHzStbZnN0AmxZK2QiN8apITGzsUpZjbNrgWDulYwyOJaNjTsC4ptuVjWnBNYmadmHNbkAlhN7lzR0wLNmxVZWJbFdRDgjChXInUY4IwoVyF9GOCdguVldW08WT3tB4b+5Uoicionx9n1UMknZqN73KsGpOLQBOJVRzFPCBwL3E9tmp4Yh8QQ3R8eYO5c1mVZE7MAHmDuSsysidmADzB3JWY8iOt0Za5huwdySTRSsYPG9GWtfYC3Uto1pRJdOLJsBgqKbySXRna3h1JyqqXNBGm48iTX1pXOLdW6zlmsjSIcwCyzLIi3mFUhEMTOahlFnb8mFn1H0Ia1vMCpATx/2KOodAEM5hVdRFMY8iuhSMXAEiiyKtyzIUMiSFmSmUswjAKw9puOtRNqxpCDubqhj5gXnz5npQ5EnJJRLY9kaokzuOtzHWvT2VXR5W2OwFIeaV0YczkxZAYVNEpkTgrUSLiTNUWKbyPVcMeyKnYXOAy9i4LWbOiEkolJi+m8EeTOe7g3NPC2RLaEuWZBg2mte64jgZq3vz7+xJyjHqZrfSd8i3+d1fvpYvTP8AClvEXhq+Qx+mFYPzSPskP8KN4gtV0RC/TaqG2jZ+0/pTxoPxdEU+iEXxqpq6h7A1zngFu3VsLWBXdKH4cWTTk7u5qpIImC7nNA6SAs1A1civfpBQg2M8WX3gqwE4wD581G6i/fHuXLijqaZ6C/Puq/uQ9P8ApSxR1H8Wgw6eVm6jZ6f9KLw1C0tAas00xB4AFNG0b+cST6kXp6j+PQglmmmsXw6pG2xuoeDUtYtA+mr447NkY4X3kZKfhfJlXfUbj8EbmtdGQTwCdrIE7soxG6yguwpvyZTQsyBl9RD5lK4cNbkwpyuGYPWF2oFSsGYSyU8klbMMwUPOoVXUMysLeaVsmjJxdgaKM6pV4lclQlYdBGdVKUlcIxlYKw9huOtRNqxcFK5uKKXmBcE1menDkScslFFMcydVYkzuOOu4L1tkWR4+3PMCk8ldVjibyBkNCRE5VYVxZXbFFsymyHF6h7mWc9xA2C+Sndx5kS5Flo5gzSGki5K86o22dtOnFK56DSUIjYLDas2jRsR46ErCuQyDoRYVwSaI8FQXKT5LfHrlksjA8lxDTbNdL2meFLojKNKN/mUVRh7b3kJeeL3F3iVi6031OhU4oc2nht9D1KLyLtE3UlC3cpaGgSSCyViiBzQpsMfC1t0rAXlJHHZPCK5BjFNG8AAjqTjHQGzF4lD8XkHA7FpZtCVkyL5TbZLAWO+NAxlNRAHbVDVQ4jLNta3UCzw5j6A1VVtLQFeEQWKhvJBTZ3H0BTM3kyrSdxdCokl5pzW6gc8qjIIpuaVeBXIVV2H08nNSlBXHGo7BOHT84daicMi6dXM29IOYFwSWZ6cHkPsiKLbGhyokosWOYXrbLHI8bbXmBSuGqurCziuQA5JNAnkQlqq2RGYjgpwlEGJMu3LiFLyRE5I1mCVbWNbzXGw2ALzZWudu8yyRqYsbc5oHxZ/XcKXKJKdZ/p9SN2Jf4Du8KcUCvxfD6jDjDRtgf6k8UBfi+Egl0jjH5u/1e9UpRIbqr9D9AGo0sgsdanktv2e9VeLFvKq/Q/T7mZw7DDUgyuB1XucWNvsZfmjuWVSphm4x6HfCF4Jy6lgNFI/NCnez1HgiK2kl+1f3p42ZJSHjDnn6x3elvGUkx3yST9MpbxlKLF+RfvHvKW8ZWEiqMFltzZXAdBzTVZj3aM9VUEzXazZn3HEnwW0a65NEOjndMrq/G5JCGykc1b7pNXQlPC/iIWYg1S6MjXfQCWYoy1lDozLVWAoxBiTpTHvIEgr2cVO7mPHAcKyPik4TGpQJxXMta6WCeg7xHCpjta6Vpj+EXlY9lwneZOCDHB0XEJ45C3UB7Xx8QljkG6gOiljab3CTlJjVOKLWPHmgWusXBs2Ukh7dIWIwMrGiOTHmJ4ZCxIDnxON28LohVnFZI550oT5gr62PitN/U0M+HpjPj8fEI31TQNxTGnEo+hG8q6BuqYXgzmzzNjG9DqVEY1oU0sjcUujMYOYWd5S5syUILki8pMNjbsaE1FFXLGXCjuUumPEDSYS5LdhiBJsHclux4yqrMEcngDEZfHcIkbG91r2aTlt2KowzRMnkWWCVtO2CNrXgc0c05OGWwhYRpyu8XO7OhzjlbkH/AB6LzgrwMjEjNM0l/wAE+r3p4URjiER6Q/4J9XvSwoe8gEx45f6o+r3pWQ1UiPdjVh/ZH1e9TZGikmAV2kM2yOHLiSqio9WU8inFZMTzok2o6iuzMY1RPDi8tsCu3Z6kbYTmr02/iKldRyHIAVAHIHdnXSC7OuUwuxdY8UrIeKWouueJRZDxy1F5Q8SlZDxy1O5U8SjChY5aicq7iUYUG8lqdyruJTwoN5LU7lXcSjCg3ktS+0Q0bnr5dRlwweXJuaOHSVz160aS89DajGdR88gfSLCH000rAXPYx+pyliATYG3Xmqo1Izir8yailFuzyKjXPFbWRljlqdrHiiwYnqJdOwsTNj8HzHQVTJZGHU1SL7dts1zVasHkK8smkz1CbSRtzqscexc2OJreT5IGfj8x8mI9qW8jqRLf/piXEGmU4aA6m2DaHbeyye/hqTFbV1gu/wDBztM5N9MfS/klvoFW2jwepBJpq7fTO7wjewH+P4PUBqdNz/dn97fenvIhireD1RVS6ZB7g007xrEDO2/LijeRsVF1G84lnS4WxlzqjWOZNgua7fM7kkuRMWJDuY2emJyLn2B2a38le/m1mcnA0U7q6/dnR07hsN/xD2hLe6ovhmvyy7k7J9Xym9ozTxRYbua6dixonMkbrNzCJRLptMnmo25ZhThNrk0FNHxCrCK5VaYUsQp3EWuqgrSQ+aPInL1keW+YiYhUAckMVAxECOQMVAHIA5ACIA5AjRaHaKS10thzYm/2kh2AcBxK59o2hUl5m9Gg6j8j6E0bwiGnhEcLQ1gG3e47yTvXlq83iZ2yaisKPKfhpqmh8VPGABcyOA3uOQvx2ld2yRSbkcteWSRg6zR6oihbPJGWRuOq3Wycbi/k7V0xrQlLCmYulKMcTKtbGY6Ft3AcSB3lKTsmS+R79g2EsETMvoheRhuzvg7RRcRUDBuVYUVdhHxdtsgLoaVgTBZKfoWOEq4LJT9CWEeIDmp+hFguVlVAOCqwXK2np2GUa27MDZcjYFVkSdV19RymTubnzdxGW/bklKRUUyIxSnMzP71liZvdaBb6TNVYxuTxUqGikzpKTI5JWLi8zDTF7JHNa9zRrGwByzXW3lyOGm/jn8wymo3vy5R/esXU8jqSNDQ4Q7LnG2+9/eoxs0woA0rwzVgcQXd63pP4k2ZT5ZHm5pn+aV6WOOpxbipocad/mlGOOotxU8LPW/g3+DiN7IquV7ZbjWEVsmndfiQuHaKs5JxjyN6VJRd5cy90p+Dqlqblg5Cbi0WaT95uwrkpbTUpO3NaM6J0YVM+T1R5HpLodVURPKsvHukZmzt83tXp0dqhUy5PQ4qlCUPlqZ+y6DE6yAOsgYtkXHZiWQI5Ai/0P0YkrZdUc2Jucsm5o4DpK59o2hUo+fQ3o0XUfl1PdcLw+KCJsbG6kTdjfpSHznLyUnN4pHdKSirRLuObm3NgO4LdtRRiouTKSDAKd1Q6pcwPkNgHv2NA2BoOxYOrJ5dDZU4rPqFY9hkEzeUfHyxjDjGy1261rZDZdUr6kv5Hh2MaAV0Ubqh8TQ0m5jadZ7Q47NUDddenT2mDtH1OKdGSzMrCSHA2zBBt1FdL5HPa+R67hGnOswDknc0AFedJKPM2i58rFi3TBx2QvUYkDnUX6QiHSyRrgfiz3N32t70Xiupmq1Z8qbD/AJ4RnbTTDsHsKeKBaq1esH6fchk0sh+xm9FK8B72p4WAz6VwfZS+gUfBqG9n4WVdZpNCfq5fRKeGOob+XhZna/HWHYyTuIVbtai4iXhZHhOKNe5sdnhxLs7du3sWdalZYjehWxO1jR5ff9S5bo7My8nkgvcSx2Jyu4NOfQc10buehwra6DdlNdyZtMDsIPUQVGFnQpojmpyAepFjSEliR566lc6Z+y2tvW7tZXOVRaqTtqaPCmcmQHNBvvGwetZvDqdEU2zcYfTB0dzqC/TsHehJNXKkrOxltK5owTFrBw6Epu17GlCKbVzMfFGcFy7yZ78adNomZhYcCWsJA2kC9kt7IHCkuZq9BsR5ImK+W1o2WO8LahVd7M83/kdnjhU4m0OOxa2pMLcHfzXRKEZZNHjKbj1CpKJr2nVLZGHa055LnnRa5HRCsnzPO9JPgxgkJdT/AJGTbqH+zJ6OHYtKe1zjlLP6mdXZlNXhk/Q83xXR6WmcWzRlp3Ha134TvXZCsp8meXUjUpu0kVppN6veGtD4nmN5AJ4j1N0iP4rc2AXRSWI8/avh5B+C4C+ombCwZk5nc1u9xWe0zVJXK2SO8PasPooqOJsMbb23DbI7e93QvGbc3ikehJqKwxDYgfKkIJ/db0dKTqaEqn1YQ2OR+bW34PkyaPwsU2bzKvYLiw23OkeXHpOqwdQWigQ5D34lC06uuCfNZ71WSFmwfEsQcIncky7rHVB2k7tquDjfPJEtS6HiGKaKzwnXmbm8l2WYuTcjZ0r3KEqVVWh0PMqxnTfxFxopS3a/LZ7lwbbDCzfZZ4mzc4RRNG0BccUdbZaVFMAMhkplFXBMBfEFGELkEkQ4IsFwWWEcE7BcAqIBwVJCuU9ZTdCpIlsZo/gz5JdZoFmHO+W0bkON1YIuzuat2Eu81RupGu8RhWaKRA3GtccbH1EKuLqHO9jpyVs+4S7DyzIHLbkxjT6TWgo4mTXJdjH/APLoqWK77kdVDLqENkeMj9IpxqO+Zu9lhFZN92AYXKd+Z48VFXmb0UlFF/TTO4LBnSkTySuLSMxfpUxeY5RyA6iisy/BdDWRnTlaRVtqbuss3CyuepTrXdj0HRvCqqBwNmljwC4A3twyWSdmY7RUhUWXNF3WNaDrOp7kb2jP1KrxTuceKdrXyKvEpKeYWcXxOG8g2W6rdTmlSTVgbD4KiE3p52St80Ose4rTfR6mSoSXJ3NBS6Ui+pVxOjPnkcz0hkEngmNSnDnkWNfhcVRHYhssZ7e4rCVOUHdG6nGatJHlWmGhT6cOkhBfFtLdr2e8LalWxZS5mXD4JXjyMHrhdlmdnQdTVDWk3XZQR5O2ux6xonhop4Q/VvPMAbbw3cDw6V5O2VlUqW6I7dlpuFPzZo8Pw5xN9rj5Tjs6h0Lkzkb5R+ZZ8jFHm4gu6beq+QWiglzIbb5HCaSS/JljR6b+zcrzf5Scl+YFfhJfnIZJOs6re5ZPE+hp8KJYsN1fJjYOs3U4ZDUokvIP4sHalglqh41oVekuCmph1OUaHA3BtfMbl17JW3E8TzOfaKW9jbkeOvxmWlc+Ow1g4tcOkZZL26kI10pI8lYqTaNZQY7Lqglu0Lx5WTaO1Y7XNFBpZGWNa+OTX2c0XHqTjheVzKdeUFdxZE/HI/Ml9B3uT3a1Mlt8X+mXZkbsbh3tk9B3uRu1qPjY6PsyJ+OQcJPQd7k8CDjY6PswOfHqf7/ou9yeBBxkdH2ZU1mO0/F3on3JqAcVHz7F9oFUskbKWE21gDcb7KZKzOilNTjdGpIKVyzPtw8cVxM6UwLFKVrXN6vaqghtgxpQbjoPgtorMzm/hZSYbh5809yiWY6T+FGlosKDhkbHg4FvcdngsmnodMWgh+Dvb9A9mfgs01cttNBL8KbqnlCALbCV2qPVnJGdnkVGj+jZ+NiVgD2NNyDs2ZLKd7WOnHkehaz/ALK/VYLnz0Iy1HB7vsndhHvR+wfuONjtjd2gFFvILvUgfhsLtsXbq2PeEYQv8jvkplrNc5o4G7m9zksL1DF5EcGHPiOtGQOIbk09bdncqU6kfMTjTl5FjHK2TJw1X8NxVXjPlkxWlDzR5V8JOg/J61TTts3Myxjdxe32hdVCs08E/wBi74lkZHRfR98krJpm8nTNOu6STmNcG5gMvm+5tsyXdOsoQaXNnFOnjqJvkjc1OnUGuW00clTJs5jTqNG7Ph0rgWyu15uy8zfiFe0c35DXVuLVG10dKzgPyjx6Nm+tO9KPK79EL8R6L1ZLSYY5n9pPJM7bnYW6gwe0rKbUuSt8szaF4rN3+eQYJXN2FwHS7VHipSKCKKrew5HI7WgE37cu9GG/IL6mggdHIzWuRuIcTcHgbeO9Q4EuVuY74ow7HfvFTgeg8cThQ24+klZroO8X1PJfhOwJsErJGiwkuSCb84HM9t17ewV5TWF9Dy9spxi7otMMDSxmY2BcVSLUmb05JxRosFpQZAFmlmXLkXstCfNVbtmd0CS0J81LAxXQDPQHzUYGF0VdVQHzfUnZhkZ7FKcgta1o1nO1RcKm8KuOEFKVjRYG/wCLBwDCSbXIsO0LF13LmjZUEuTLP5eH2T+8Jb1i3PmWodCNsjO8J7qejMOIornNdyqx98IDXcozK98wtI05JZoT2ujeymu5l6rSOBgdqEvdYgWBts4rWMbEVK145JlfhGlb9nIawG3VzIHHyVU7LQ2pwbRfM0lvxb0PaW27RcLik8+XZnZFWVg6PSN3nx/p5A9uSylifv7DSiLPjcbxaaG7fOjIkHXut2FKLa8gwdUW2jWNUjRycQaRts0kSdZY/M9i2uv1L90YyUkaeKYOF428pbaGus8dbXWK2jSjNXi7kOpbJ5ANRpFBEbSh8Z++C3uJyKNyjRQnL8tn8rEkekdMdj/anuVqS4VVziyVuOQeeluvMzcmuaJmYnCdkjUbl6i3iCI5GHYWnqKl0XoVjWo2pawAlxsBnc7u1ZypouM5Lked6Q6fF7zTUMfLybHPtdjBsu47FvGjZYqjsvqLHnaCuynh0QfM4SYhM6Z20RNJbE3gABm7ry7U5bRhypq3n1BUcWc3fy6Gip6RkbdSJjWNG5oA9Qy71zNuTv8AU3SSVhsjgNpB6L38MlSgwxaA0tUNgJI6N3W1uS0wk3BXTu3C3VYeo2VYQuQvlfvNt+fN94KBh+C14Y/PnNcNV423B39KyqR6l2xKxaTYLM1+tFJrRnNoJ5wHAneob0MlHowqB0zfKB8UlIHFnlHwh4jJPOS5rgxnNZcEC2858T4L2djiopZ5s87aG281kQYFSPe0ua8ixsOCx2t2nkLZ4Yk8zQYfWVUD2uFngG9t65VJdTWcaqXw5m5i+ECIjnQSg78ht7CupOLVzzqm2Spywyg7nO04p/s5fQKHh1Bbb/hLsCzaaU/mSeiUvh1L4z/GXYrqrTGDzJPRKWQcX/i+xUtxOOpni1QRqlxzFs7ZLCv+WyPQ2OeO8uRfOjXGdomr1qiTz/EqINJbZtuhjGetouurfyfQ82P/ABtKLu2382B09GNgACTm2dcacI8kXDcOAjLuDT4JxWYVPysD0XlDAedGCTseHB2WyzhlxU7Tn0ZpQeVy+J1sxqk/dcfYuVJnS5IElkI2h3Vrzkd1repapP3YiTXu4FI5t7hrweLQGfvagd61qk+Xv6mTa9/0Nie1+Tnh3ASN1rcDrtJkv1OCf5c7W+XuwKV8rmnwevmjsWvLwNgc4vLbebIPykf6XKdS55ON7rJ6rJ/Z+hqoXVn9/wCT0DB9JWSgMnaHA5c4AntAyf2Z8WhbU9tccqua1+6/2sjCpsj5w7e/9nYn8HuH1A1mx8kTmH07jHe++zeae5ehFRkrxeRy7+rB2uzH4p8FFWy5pK5zuDJtvpNy9SbgtDWO3Vl17mPxWjxmjvysLnNH02ASN/dzHap3UGarb2/zQTF0W0iq6mXUaGta0a0shuGxMG0uz28BvPaVlUpqCvc1hX2ep+guairnxN3IwyPjomGz5r8+cjaGcB07OvYcpSVLOWcui0+Zgo7x/DlHXXyRpcLwyKmj5OFgY0bTvJ2azidp6TmuSU5Td5O7OmMYxVlkiWWUAE5WGZc42b69qEhNlXU4iCMg+QfdGqzrDnWaewrZR1yIuUtTjjQSC+mZw1pQ91+lg2dhW0ad9X+xDnbTuV0mkDM9asivxjY8W9LXB61e70iyd6vEgN+Jwu/PSeyMdxMATwvwfX7hjj4/p9joZoycq5/7aNo/yBKUdY/UqLjfKX0Lqge64tNK/wDWh3g1cdRROqKv1N5hdSXR2frWItn5Q6QbC6zpzM6kLO6PPdIdJq6iqDE94LdsbrZOZu7V2xpKaui41afJoSn0vmnBa/kyCLG7AdqndqLNG4PoWGCU7dQhgAAOwDernilnI4ZypKWGCsWjKcLFoLlnQ0LdW5aCVGEBZaVvmhLCFwKekHmhFh3Kyqox5oVICiqfyZ1m5EZgjiFpFMzk0gzDNLHuYOWbG51yObzXW3FOpSSfIVOo31LIYyw/Rf3tK58KNcbKnSCk57jb6R9auwXAqKmzVpCbLmRg5NwuL6p8FpGLMKs0osoMPZTCwMgvvFh71nKEjSnOOFGgooafc/1LLB5o2Uyzc+ma3OzujmnxKErdQbv0B58MopIySGA8A5of2AFaJpK6Zi8TfIxlfo9dx5F0jW7r8oCO4FaR2hLnZlKlfnkDwUGIxG8ZDwPOsPW8NPcVUpbNNfFkFq8H8Ga8y8o9I6mL/iaSQNyvJGNdvWdvXmSueWy03/1zX75e+xtHaZr88e32PQdEtLmOH5OQSM+k29nDrBzB6T27lhB1dllyy06P5eft6lzhT2hZPP3z9/I9BpahsjQ5puD3joK9ilWjUjeJ5dSnKm7SHyWAJdawFzfZbetG0ld8iEm3ZHkOlY+OVLqWBojhyfVvYA0kbGRXG1xseoX6l58qtvxHz6L3p9TujT/R06+/P6F3TUzI2NYxoaxoAaBkAB/vauN3buzqySyKbHdI4oCGX15D5MTG8pIeGrGPFxA4XW9OjKWfT0MZ1VHnzMzW1GITc4NipW7n1DhJL2MAIjNuDG9a6YRprV/IxlKb8vmVs+jXKHWnqqicH7NjnN7CSfUFsqij+WKRk4OXNtiN0WpW/V1L/wATXt9TWBPfSfVC3UV0YnyHR3I5Fwt5xmHjZVjlr9BYI6fUikwejGQjdreadcZHfzpQninqLDDQGqcGphn+TjH3+UNus8sLdyalL3/QnGPv+x1PhTBm0x9BHLtB7pCs53lk/wDRtTko+3/JrdHMWdFzSNZvQ6XVy4OmYG/vLz6lFp3Xv1Z2qcZIn02po6ym1mXMkfOaCCHWO0A7HDqKqjNwlmZNJnnDKl0TbWs/cD4r0KVNVJ36Gdeq4Ry5lxglVUxx6zDcE3IKnaZLHY4KVObWKLNLh2lrchOwsPHaFzNJ8jTfyh+dG/wOWKWPWY9pB6QlgNFWi+TC5KQdHelhLxgc1D1JYR4itqqDqRhDGY3G8PPLsDjZha6+eV8rLVYlHIjJyzK2s0UaecwuB4gpLaOkkN0OsWQtoqlosH3txbmn+C87i/FXQ0GkeNUxLiyZjrkeSbm5HenuZGHG0+l+zMwcadsYO0+wIwqPMFVqVf8ArWWpNRU80zhrOJz2DIW2nILOVXQuGxXd6juaJ1NNezYzbdzbevW9i5JYT0o3SsK2hqjsiA6329hR8A7yJmYLWHfEz0nH2IxQ8ybSHt0bqTtqAPws97kbyGnqGB6kzdGZf71J2NYPYUt7Hwr1HgerJWaPzDZVy9rYj/pSdSPhXr9xqD1fp9iVuGVbfJnjd0Pg/wBTJBbuSvTfOL7/AMFfHr6fyQVGFuLtaSmaXjZNSyako6eeG92s7qVKSSspfs1l7/YLdWuxd6PYxJC62sZBvBaY5dUb3xEZj77BboslCUqcsUf4YTjGpHDI29ZWNkpy6M3B1dn4gSF6FSqp0stV9Thp0nCrZ6P6GPw+gbE0+c5xkkds1nO3k8AAB1ALgk3JnakkVde+WcERuMMO+XISPH+HrZMb983J+iNjlcEl0uyZ31sZqXGcPpNYMc0uN9bUJL3uvnrygOeTe+3VC7I0as85e/25HK6tOPL3+5Sz6exgnk47btYRNLiPxyPJPct1s2rMd/oiI6ePP0p+xsY8AE9xBBvpaDfnnJe4kqB0GJrh6pWo3UPIaqS8yWHTEnynuP46c27xO4+pG5j0fr/A97Lr9P5CWaUxHJ3J26eWZ181tOfFTufMre+Xv1CW4vRkbW3+6+Ntr9Mrmkd3Ylupj3sepIaWil2SxOO2x1JT+7eyLVFyuF4S52GxYBG12tHyN+Ic6I9zCCepZzlK2bZpBRXJI9JwKkhZHruyaG6zi6SSSwG0nXcbD3hZ044ndine9o8zC1+C09fVveByQ2NaNtuJ6Stqc8Mrrka7TCNOmoPOXXyLT5pOhiDWc8DvslUk5SuzjpJQVis+ItOT29hC55o6FZrMkpcAjvdt2/hJHgpjWnHI5a3/AB1Co8TVvkTS4WRslmH6bvenvpEr/jqS5N92BzUUg2TzekVW9kHAU9X3ZV1VPL9vL6RVKqxPYY+J9zOYlHJfOV56zdawq+QuES6s6j0pmhycddvTtWu6jM0TcOpbs06htnG6+9Z8IVxBDXYLG3VLGBpuRcX4LBVqnJs6HRp6EtJh4CWbHc3Gi+GgNMjri+TbDdvKxqtflLgupftgZ97/AH2LG0S8yVrGcD3/AMk8gzH3b5qm60HZitePNSutB2Y4vHmhDa0CzEv0BF0Ow4W4Iy0DM7UHUiyHdiSUjXZEA7+kHiOB6U8OgsRRaQ6TR0DbG5Lsy3eRfx6Txzut6NKUiJySzKWL4R6WZjhYh1idR+VyBkCNhF9wJW8tklEzp1ozkomIxjTz4wbS0wePMdLIGeg0gHrNyuyGzqKyZjU2iF7OPr/BXt0piHk0FN28qfF6rh/N+v3I4iHg9f4JBppbyaOkH6snxKOHXu/3FxMfD6jvn3Lup6QfqGI4aAcSvD6v7ijTuc/UUn7BiOGp6DW035QXd/clj0wqHbKalP6hqh0qSNFVb/Qu7+5qcMo8Qlj5aSmoaeAZmaoY2JlugW1j2BZ4KfRF41e2Fd2GR0rD9CKT7zKQRM7HSyh5HSGWWE6tKJuoX/T6sR9JS7DFTg8Np7gQodbSL9fuVgh1QHPBEw3jjg/ZTZdvKKd6nzj6lKFPQJgxmZzeR/ICJxBcGhzTlsO3nW4HJVvoqNsJUVCEsUVn5m6wCahhZYO5xzc97HAuPG4BA71tCtSXU8+rRqybbzNBBUwP8iSM9T2+F1spwlyaMHTnHmmJV4RFIOcwdY96JU4sSm0VHzY1Ha0brt3tPvXPLZ2ndGyrXVmJPhJ4JOAYivnwg8EsI8RVVmDnzUWC5ksbwZ2fNVolmTgwblnPaHBr2OALTvad4W+8cEiFDGDy6LTgkCxHHYqW2Q6piezS6HolbSEMBcb55AC25ckY5nS5ZFU7EmQyDlWOMe/ULLnLddwPqWu7usiN7RWUnn7/AHNZR6Z0+qOZKBYADkwMuGT1xypZ5yXqdatbIlfpxRN8pz29cb/YhUJS5NDyXNjW6e4efrgOtrx7E+Eq6Cxw8S7kg04oDsqI+3WCT2StoPFDxLujjpnR7qmDtLvclwlXQMUPEu6+5w0upzsqab0ne5LhquhWWq7r7jhpTF/eKf0yP9KOHqaDstV3X3JWaTRn66D9r/Qjh6mgre7oIZpDDvlh7HX9yNxPQMLH1uk9LFGXvmYBbKzg4uNsmgC+fRuVRozbtYznJQWZ4jpfjL6qUv52pnq326tyRl2r06EFHnzOSvJyVlyKeJuo3WPlOFmDfY5Fx8B2rZ/E7Izp2pLHLm+X3+wNqk7ld0jns5O5NHQvOxpUOrFdSlSkGwaO1Dtkb/RcfYpdeJaovqTzaJVbRfkZPRd7kltEeoOg+jFwXCnOk1HNIde2qRY9yzrVcsjWlTtzPbsB0ZpqCEVE7A6TLUZl5R8kdJyvfcASudtQjimWsU5YYlPiuIS1Epe+z3t2AkiGmB3Dg63C7zfMtBC5ZzlPOTstDthCMFaJTV9ZG0flH8p+LmQg9DLgEfiLilCMpZRX37/0Emo5yZS1GlDBzRI1vQ0EtHVybR4rojssnm17/cxe0Q6Mrp8fa7bIf+sPatVs8l0+hm68dX6kDMYjBuHn/qBXuHp9CN8l1+odBj52iZp7Wt/zNBUPZ14SltH+QfFj7z5r+FrH1klYy2aJpHaGG02kz49hew7eY5zQOk5qNxJflZe9T/Mi8o/hBmH11+iRod+9YH1qk68fMhwoSLuk+EQnyo4nj7jy09zro4ma/NEXDQf5ZHVmkFLOPLqKZ3nMDXs7Rn4BNV4PVGM9jm+TM7Ww1JzixBko4ZRyeg+3qJRvNLEcJLrKS7GVxX41sdO6/Ai3sVxqrqh8I/Eyrwmfk3v5Qkl1ru6QtaiVRKwRi6Tz5GgbM62UmW7MLmcJI3UoklfjU0jNX4vqcHAj184+C3xUlmmcLpbXLL4V+7+xRfFtU679Z7+gGw6lnKq55LJHXR2WNHPm9QaqrZvotcB1G6uFOn1ZpKc+iBMGwSorahsLA4ucc3OBsxo8p56B7l14oQjkcjU28z6BwD4NcPgjDXQMmfqtD3yjX1iL3Ia64bmd3ALFSlLmxt2LJ2gOGHbRQdjLeCtJ6vuzNsBm+DTCnH/hGj8LnjwcjPV9wv5Az/gnwo/m7uyWX+JVeWoX8iM/BBhR+pkH61/vRilr9CbLQYfgcwv7Ob9qfai8tfoGWgx3wM4ZuE4/W/yReWv0DLQ5nwO0TQQySpaD5Tddjmu6HNcwgod3zZpCo4cu3QR/wPUn0ZJmDoLTbqDgR6lGDU2e1O2UUh9L8DmHtOs/lpTvMkgz69VoVZ8rmGNt36l1TaFYZDshiHXzj6yVDwdWVeo+QWJaGHJrI78GMF+6yh1aUSlRqyI5dJ2j+zppX9jI/wD3C1S9pj0KWzS6si+c05/N2tH33i/7t1PFeRfDLUArsXZI5rpKaJ7mOBDmnnsJ2WO3PhvUuqpfpHusPUC0krOWkFrtY0ACwu4Ei7yBvcTZo6uORyrXlLNZG1G0Y5czLz4VUT81rm08I2AHXlI3k2u0E57TffdQnGPPNmju+WQ2HQSlHOldJI7i5wHrN/FU9pnayfYjdLmGs0bom7IWnrc4+BWbqyfUtQQ52DUu6Bn73tU45ajwIhOA0p2ws9Se9nqGCJBNolRn6kdn/wClSr1F1ZLpQfQCl0EpHbGOHUT7ytFtdVdSHs9PQFk0GjHkSzN7Xfwp8ZPqkxcNDpcGk0OeNlQ79IA+IT4v/FC4f/Jg7tFpxslYetoHg4KuKj1j6i4eXR+gw4ZVs2EHqcf6lO9pPmn77FKnUXX36nXqR5TQewnxAUPdPkWt51JG1BI1ZIzq9F7t6W5GyVkuTKzfNBGIaOarOUjeJYy3WN2PY9o33Dhqm3QexXjTtZi8mjPGlHEjoBWyrSMnQg+hqZJxbauF3OlIh5Yf7Cl3LSFa7PYT1D+SLFG/0fmhoGXkF5nC7g0suzhHmRs3239QW8JRp8zkqKVR5ciw/wDECLdDJ+5/EtOKijLhXqKPhAbuhk72fxJ8YtBcJ5i/P3hA7tIS4zyHwnmKNN5Dsp+9x/hS4x6D4SOo8aXznZC30j/ClxktA4SGpx0mqjsjYO8+5Li6j6D4amupwxmtd5vY3+pLiKzHuaSHirrTvPY3/wC0b2swwUUSNZWu+lJ3f0p/jvUX4K0OOFVLvKL++3gQjdVnzuG9pLlYYcGI8tzf0nj/AFPKOGqPn79R7+PT36DHRRMyM0DR0yxN8AqWy1OgntEetwd+K0DfLrqUHhy9/BWtjn1/2Q9pjp9PuBVmlWGRtua2Fx4Rhzz6k1skkJ7Sn/aMVj2l1PVHkqSWQTWdyb3RANfIBlELm4L8wCRkbdY79llPZ4vJc+fVHJXUa0ln0/YyeD4rXwnnMlewuBdrse5wzzIO0Fayq06mVSz8+q+RnGE4ZwyPWsMqo3Ma5z2sBbrkOycANptmbDj0E3XjVdmlCbj6np09oUoKRDPjUFzqVeGtG5z53vPa1sY8Vcdkl7/oUtpXu33A34w3/wA0wsdUUzv+4tVsq0ff/wAmXEPX3/8AQz5Wi34vh/ZTSn/up8JHR9/4FxEtfp9xvyxAP+bUH/pZ/wD5UcGtPX/yHEy199xzMdpvpYnQnqpqgesylJ7Gvb/gfEv3/ZO3HaDfX0h6o5R71PBP3/Q+K9+2O+XsO/vtP2CX+BLgpaj4pDfl7DD+fRd038KngZ6j4uJxxbDT+fw98o9iOCqe/wCh8VEilrsOOyvg73+1qT2Kp7/oFtcQWSWgP59Sn9I/wI4OoPioe7EIhozsrqT9q0eLUcJVDiYBkENIPzyluNhEsV/8t1PCVOtiuIXRMranAaMuJbWwtB+iDEQOgHlR4BbKjK2bFv8A/EriuBnUmKwBBVy8wOXk5GvEbJCNjXnVF+N7GxCujJRndq5FWLlCydi8qsYDvKpYSemoePW1i3cqL/SYKlUX6vQHjr2D81p+2eZ3+lLHS8PqPdVPF6Evynwp6QdsrvEo3lNfoXf+A3M3+p9hwxWTdHRDrie7/WhV6fgXf+B8PLxMeMXqLZGiHVSuPjKnxEPCvf7C4bVsQYzV7pqcfhpmjxcUcVpFD4VasY/Eq4/nur+CGIeLSjjJaIXCQ8yB9TXH/mVR+i2BvhGjjai6L1+4cHT8/T7COFWduJ1fYYx4MT42p5ev3DhKa19PsC1GFzP8rEK0/rnN/wAtlL2yr5diuFpaPuByaM63lVNS78U8h9qT2urquw1s1LR92CSaC07jzi5x4ukcfalxdbo/RD4aj1T7sQaAUvmn03e9HF1/F6IOFoeH1Y75hU3mfvO96XFV/F9PsNbPQ8JztCKZv1YPaT7VL2mv4ilQoeEYNF6dpB5IZZ5bcuBCniK3iZe4o+FFty8jiLyTZZD8tMMunn5p7+o+o9xTXRB4e42vJKbAW1pJHDLZkXEKXXnqLcw0XYpzolSfZt9AJ7+p4n3FuafgXYadFKT7NvoNRv6nifce6p+BdjhozS/Zt9BvuRvp+J9x7uHhXYd83abzG+i33Jb2XifceCPhQhwKm8wdw9yN7LV9wwLRC/I9P5g7m+5LePV9wwrRCHDaf7Mer3IxvVjsN+IQfZt/32IxsLDX0sP2bUYwsRvii3RtTxisQuc0bGt7ksYWI/jA4N7gniFYV9XYbu4JpktAD8RffIjuC1M7DjMOCycWUhzJ28FOFlB9JVjglYoM5dpUspErC1IaJg5qQErXt4IzGSBzUgzHhzeCAsxS5qeYWE1moCw5r2pisNfUhMMIz40EZjwjRVBAYRfjQ6UZhhOFUOlGYYRHVYRmGEidUtKauGEQPG5J3HYeKlRYdhxqkBY74wgLDHTJisMMqAsI6dICJ0yYhhmQBEZECI3PTEQyEJiIX2QBE6ypXEyKQqkyAUs6FpcV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3" name="Picture 9" descr="https://encrypted-tbn1.gstatic.com/images?q=tbn:ANd9GcQ7rMtK123ZrQd5lO9q8tPKJatHYaD14QF-J3lI-1D8TPErgN1W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929198"/>
            <a:ext cx="1395407" cy="1288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0" name="AutoShape 2" descr="data:image/jpeg;base64,/9j/4AAQSkZJRgABAQAAAQABAAD/2wCEAAkGBxQTEhUUExQWFRUXGBsaGBgYFxcdGhwaHRoYHBcfHRwZHCggGh4lHBgWIjEhJyksLi4uGB8zODMsNygtLisBCgoKDg0OGhAQGywkHyQsLDQsLCwsLCwsLCwsLCwsLCwsLCwsLCwsLCwsLCwsLCwsLCwsLCwtLCwsLCwsLCwsLP/AABEIAREAuAMBIgACEQEDEQH/xAAcAAACAgMBAQAAAAAAAAAAAAAEBQMGAAIHAQj/xABDEAABAgQDBQYEAwcCBQUBAAABAhEAAyExBBJBBSJRYXEGE4GRobEywdHwB0JSFCNicoKS4TPxQ6KywtIWJFNzkxX/xAAZAQADAQEBAAAAAAAAAAAAAAABAgMABAX/xAAqEQACAgEEAQIFBQEAAAAAAAAAAQIRIQMSMUFRE8EikbHR8GFxgeHxUv/aAAwDAQACEQMRAD8A5dOQyQsWPjWnuxMDlCQxrbStCDr094ZKLJA41NzVyDp90gcuCd0XrSx0G8Kf4pykmKL5oNctgbv5M0eDDEpc3Nod4X9mMqb35V3pUEylALZCaOoAEJV8RcH9A4vDRUvBF0gTAnNJCArNnSjd798qsuY75dzoAKulmykFZVZKCmWR/wASYcqRqE6+Zp4RZeziGWsXYe1PnEWOw2FTLmLQlphmNLYzdwHuwmq1MQ3fEuCXUmwEM9j4nCJKDv1DLKQp3UlILucpZZUoZQBlSAXJok1aLQdMd7NmsQ9o325LJHlEOzcRLzTApLJzDJVTpTmOaxqcrXd4J2ljpPdnKk5jlCc2YsG3rUNSRXRI4xy7c2dO7BWVlLBwyh9f9oInYlgejQek4Q5cwU4Scz5mKmDNlLgZif8A8x+owHtGZh+5GQKM1g7k5RQZmrVikt/9h/SHpROxR+0UMH7KlApJNO8BelRKTVTNUEm1P0GPMGcKpSUqSobic1VkFW73rZCCndByk0dRdxlEMpWMwgKBlUHlJ/UAVgoCA2b4H70lgCQUhqPDtCbgpEzPLTRiDUdSS3QO0eTWVMMskDuwE6neJr8okwM+WhJUsPXO+9RKUml2qprileUF7FGGUjvAiY8wFZKiplKKUAHdqlKsqlNo7WhNKObH1p1GgSQjKpyHvUJY8eFdPWDQUjKAyzoN52rwoTfz1jealAVKyhQSwz5cwU9lM5Hs3WPe+lFSHG6VVJorI6WBYirPYatWLnKJpuJOegIykuHL34u9j6nnDHDHMCokuWZy7liNb8GfTzJx8mSpt1znGYOsMhkuBvUc5g9TvUheMbKcJygELVvEL+GmUZSs1+L6xjDGVOIDs6SOINT/ADAA6/dI8k4ihzcjZIaiX5A19YnCpDkJZitIYZnCGBLDMDqqpsAC0bykycwCn/MVfGAXcJ1qLeBjGFq9GUaOdHL9XHjE0ibmGYs+lgWGpLsxrTnG2MElKQEgBZJKnN9Wd+DAWO7q9MlyFE8U0DgZm6nqB0jBCpKafFUUDAEUtY8xGRCXSa24ua1a1AeYqI9gGOe4nDs44jOk3cKJNH0oOjwnKHL5SyavRr0ceXlDaZi8yH/Mmo0uXNmd60b6gMzSCzAE1ASlLvVqJF/n5QEyIsmLOYEsWoX0Z9OL68YKwc5yOkDTAxe5Brq1CS5sXYfZiPCnKsB/v7MO1aKacqY5noBZtHUofypd/aNcNLZJTy9ojwMw/vCTolPmd70AgzDVmC31iTwdUaeR/sub8JMG4rDgmkASpTIdJdvu0bSdoAEF7xz94OhpVkWbWSUqfSAZkzdvDXa++XhfgMJ305En9RY9A5PoGi0eCUjTZ8gUMymetrSxU/3ezQXNAmB1Agkn+12Ho0LtqJStZUld7VFGCglq1ZxTrE+AnHIAo1lFSlEgjMCAHFLfDVqlJNzDtYsipZoO2viSpCMOPimlKSa0S9fPLF52fhQGSaADKn5X8POOd7DQqbMXOOgKZYsws/J7eB0Nblge0dckwbzj4mOtnP3QQYqsCTd5GszBqS5SkrNnJF+oHT1hVLUHclibggcjUDmRFjlqCgCrKRpQkg3Y5ehpyhftjZrpBQok/wAoB141s0EQDRhu8JGWljuqLNbQUofCE+3dnGWcyba1DkUD0qPODsDMOYJJysLF+Z15jprpDafLQoZb6Nl48zX/AHHKCYRbLxeZqkBm14pexpYcrw4lqJNARWpUVs+lqPYxU8XJVLXmANKtSltElmi3dn9o5wDd6OMo04HpGMjyeohmKKCrAueHMaXZnEZLUpRdgCSzsWtezdOsNl4YhlFNQDQF+BsT1gFUshWZzzrQuKEF2sNGvACaTcKSRmZLWIAbozvobxkeTCSBvPyJer/UxkYxyeXNdya1Fnbk3Cj15xBMnFjkUkqLg5QdaAO1gKeEYtJbeJJLXPF3qXOnrGz5Rl/M3i1W6FgTBIsHmJCU2q3lQ+ZJ9AIDWohiOZgsSiaaPd/PxjcSEVFVHwhrGjFsjkYpk9ST6ZRDXZayoC2ZJo5FRCkyEvVgOZJ9hSH3/ppIlpmKnJQDUOCx8XaFkkXg5Iln4lQemU6cD0IoYAk4vOsJJIqbXoLB9Y0Vg0j4cQP7Ft5pc+kBziQoBbBQbKtJo+gPAe3SFUEM9RjWXjkkBpsxB4TEBXqhj6RERNzZpa0KUDQpUygeimMCzp4UXZjZSVfq1bS8brkhnr98o1Ua2+w3D7Qxz5DKMwG4UgMfGgaJdpbNWZRmEdyQGKArMDmUAnKbEbwBDtXTVSSRx81fWGeFBKAgAAXBHxPxB4/ItaM8ZMk3gdbFWlJlJBfOoJCX3kpBq9OAAtcG7wV2kwZSc1A128P821gHs7hc2KlhR3mJJYVAFL0d2ca+MWzbeBdyKkijA6Uvbh8+ByFn4A+yu3lFOWZUeHhfWLKlCVHNwvvJD+Qq30jmU5SULZQUOBFvAMBFr2HtjdykAhgOPoS40FvPRmIjfa2zi+YMRyILi+gYGvrBOzcUCnK5SkcVa6acL11hkjFlSWKU1FXSQxrrwcD08UO1NkFH7yXXVgkgXLs2nAfOAYn2xgcyCMySasQPpwex4Qj2VPTJmZJhoptRfTjSLFsyemYhi4IDXqLaU+xAe3NlhcvMkAMeAfjRgeOnAQQFpwWMQRlumtwaNShJ4mA9qSXU7OHBu17ANe9or/ZDbJLylHeBAqfG/Cg0i5LmAoZWZyKORlsWFvtoARBKNQ4Sa8WtS/CmvGMiabLWglSBQOa2ZvlaMjGORY6VMkkJmDKR6/ysG8q1gZS0lgkVLV1rRT8gQbcDF1xmWeMkxOYKNOvEHSKXt/CCQvIkuDbiBYeLD1EaLs09LblcERmofdBa178YlGISlLipOibeJ1PKIJjFkgW0+sH7NxKEqykZlacBx58aBq01hwoYbGw2HllK55zKPwJZwTo7jwHEtGbYlqnLzKJUTQJBOVPAFR+I/wAKfOGGwviXMVKzTDRFd1A/SAKksakXtSNMJt5ctaghImTXYUZIGuUi33red5KUqyLkdnZvxCSG6K9H8bv0jw9m8SsgCUoDico8qJMdD2WZpQ8yQJkx33phIFbsbN49RBU6XiVf8OWmljLevXP/ANsL6rD6aOcTuyOJy5jLUqjUZRpZ8urfKF2RUo93OStH6SpJBHgakR0NWExOsiWs8JSFJI/qKgB1pEeIwZUlpqe6HCdMQpPmVE+0H1PINng5viFEUJBbhaD9lYjNQ6VHKC+0vZuYlPeygFyxcy1heUeFW624mEOxZ2WaAdaQzzHAqk1KmXzYmKPeJzAJygnMdQzAnxMP9sbUCJZWfhQkXIBOgF7kkDW8IsUkJRKUB+Zj4gl/Bopu39sqnshP+kkukWzG2Y+ZYc+MLpZQdbEjbH49cxRWpVdGoByA0EOtjTFqG+CQ35foesVLAkrWlB1P+T6R1LYmFDCDqS2h04KZvgsSlFAeQBSRrw6ephkjHEX+HUBgejMwDMPKsMJWFQqikgjmBE57PBnlHL/Cajje49RyhFqLsM9Brgr8/CoUM0pkrFWLvcu6bX1reGGFOZLHICAwqD8/ukCTZEyWtiClQs+vNJ6m0TSJhIcpAI/MNdHIoDdnpFOSPGGUvbeL7vEBbBKkmrWI1sOGnIR0nYs8qlA1LgKaorrd21pHP/xEwydyaPzBieLcvExYexOJmJwyHKgAhIZnBJA0e9vIwXwBcjbaDsSyRa5Dv4BjeMiv9odoJUrLmtxLc6EvwtSMjUaxViZJlTFJGhOU8iKRUu0az3h4lNbVrTpb0i6dssQJUzNSoNOLV9s0c7UcxUtRcmphdNdl9R9GmEN9BDPA4cZibAVpcnry+cB4YO5FnZzYaknoL9QIZYRSXa6WDn2A61rDsnFDeVjFCUTKDZjlSTw1I/hDmup10gXAzQlRMtBUQak0Ba5dva3rBSJpVuhrUDUSnkGr468YI2VIQpYlqJBU4zMFBBalCw6gEnwiT4K9jyRjyRmyONGmKHiHPXhGk7bE5wwUlPDdr9fMeELsd2XKf+POIFsq2HllPoYBTsw2SJniSX8SCflyhEojvcWXE9r1y01KUJdg5Q5Otyw00it47tqpYUVKCku1UpNerB6c4aYPskqYzoALMlwFL53oBX9IhR2m2VKkqyJ3yKE3AOozcf5Rpyh4qAjchbhMeCozMOoSl3KUksrwL+IsfARHtLDypmWfKAQJg3kiyJgJBpoCxLdOMJ8RJUFZkCoOkCy8YQTzLt7xVLwRcvJbDtgTMIUKLKcD5H0eFCsPKIotleVPJoK7LdnV4sqVm7uU9SzknXKPn7xfcL+HkpQqqYvmSkeyRCXGGCjjPUSZQNhYT98C4UADXyjoeAWAA0G7P7DyJPwpUCbkl/eHUjYKdIlOe5l9KGxZIMACSA8WqVKZMKsPs8oPGGyZrJiY8gdcpKt1YBHAwm2lsbuXmSnKRUpqSA2n6hyv1tDmXMcxmOmskwVJxElDdhnJ+2BSqURqVOk8iK9KfLgIn2FtoJw4AIJKbeDUHV4WduTlUpLU+NPIWUOgJfxbSK3s3GKfKG/Unl+rwdj4x1LMbONxaltLFi5hJVmNBU1Pq+pMZCjaOLKZIo+ZTK8gR6j0jIWt2SlqOCy9sVpxUlfdh2GYHpX6xzeWrQ2HvpB+y9sLkbpcoNCHt0+kCT2KlEWKiR0Lt7w0YuOATkp5Rquape6KCzCg/wAmGaVkACp+sKpwY00/3MMMHjmFak2AD15wzFjyWPBzSgaEn4qt4ONBWkNsNKAIVRwPhUCRyqLeTcxFYTii4JJLVIBBp0vD7Bz0zGyrMkjWpLf3RGSLxGCsa1BmQeD5h5h2HiY9w8xQ/STyKT8wfSACpQLJXMm1q6UIQB/FMUCfKGuBwveDKg5lK+IpG6OID11ufAC5RpDJt4CJG11vkCghJvlAzEeBKj0YdYkTsjvVEsSNKuR5i8Odn9kZYqol/D6RY8NgUoDAekK34GSrkpP/AKblhJGRjoWjlPa/ZYlTCUhqsRzj6NnSgxjjHbKWFYrIA4zBRbgKn2h9OTUgakVKIy7Fr7qVLlqDUfxNT6mOiYDE2aKhsXFYeaAHAy+nzizoSlOXKQUnUEMIlJu7LqKSosSGUKxqcM1oGwS3himMSeCBJIvHqkgikEFIMQrS0EAKiVWIsfaDSIVbZxAShSjYCFYyyzkX4mzcs1FbpV46D39Iquy0KLqe9AB6fKG/bHEqxK+8IACaAfwuf8P4RpsnGZUkcnJ4esdStQSOeVS1GwQSV3KyAxfdP0Y1jIlx+IQr/TmVNVAfC/EcCfKMgoV0V2cYnlHXl7RCtMS4bzvFWQQfJweYPVyQB1JD+TjzieRs0pmAXpbn84zD40pCaFwX/wCYGLRsjC94t2oKfSJSlR0QgmXra+xxOw7YeVKKlAKAygUIehAvcM4sIUbK7OCbhETQQhSnA7qhASSKu+Y0N4eYbGKw+ZLqAUxSUpBbUhiWYj3hhImghgkIBJLAAVUSSaUckknnHNZ1cnNRsGYqb3Uxa1pehJAWOLEUIYVB9I6T2e2UiSgBIHUevOIsFstImmYS50HCgHn9YaooaX+7xm2wbUuA/u6QBi5s4H92iWocFLKT/wBJgyXOo1jCXa20lYdWdac8n8xA3kcyB8Sb2qOcYAp2j2wRKV3eIQZK1UGZik9FCkcvx20ScdmTUFxXgSPm0Ou2hGKWopOaUkbpFnNXEPfw5Xhu5CQwXlKVKpmz2JqDbR6M0OqSs2W6QPgNny1EmZLCV2JA9lBjaHSdlSXQpC1pINQFFjTUWMHrwIAUJmKC2Tu/ukpU/ElJY+QhZsxJKg5+kTdl+UXHAWDQxRAGAYCDwYJGXJI8QzjEhMQqS8Bio1JiqduVlOGWoG0WjPvlNOVawi7Z4bPh1p5RhkcfyAycwI3gaHk79Kj2ivzF7taB2A+vGHGz5BXNUn8iQX/mL/5hRtMfvlMW+Et1SDHWjjkzWWGNA5PKkZEKMzkE2P8AtGQWBMjzPHiFs8Wntv2ZThFgocy1KIANwRWh1BD34XMLOzmxzPmh37tJ3ufBI+cNuVWIovdXY+2F2bM2QVqFVCnIcYu2yNm92GvxMTYVASkAU5Q4wEh445SbPRjBRRmJk2PIewf1jyQqsMsRJ3RycfP5mFLZVQoU8DaQqCECA8MqD0qjAZPKS9IWdpJRyuOhgxWLSmpMKNr7UzEaD3+w8ZsME7sq2N2QEyViWkJBFgI592Ax5k4kpVZRb+of4fyjtKFJmg5FpUGZvzDkRcRzfZvZfNPmLVRKZyin+6vq8UjLDTFnH4otdHQsViZfdgkJNOEIJG0gF6NBu05CFysqbi4evpFO2ZgMYmao92hSHolWZ/MJIhErKSlR07AYtwGh1hprxTNlzZjgHDrRxqkjwYxa8M7VgCyp5GCjCbH7XyrCEDMo/WCdp4wIQa1a0cx2tt1QnKWhTDLlB1F36X9YKViKkrZd8dtaamaFZErSzFCCCoEfErNY9G8YzF7TTOwk2YC4yquGIIoQoBw4cV1BEc4kLlFBWtSsxNS5ZmL6uf8AGkaq26tCDIky92aSFElviQUUGl3/AKRDbDb0lkD2fOTJw8xSiy5hUXN21I8gIbbOw2F2jLShUvJMSj4hRQysL6u484qe0cIslySSd1PMG1OB+UM9mTVYRQWxJAdQH6XZh4g9Ys18yEHTp8AO3+zM7CqBIK0WSsC40ChooW56VpGR1HBbYk4yWUFNCGIWlnfTKaxkL6nlDvR/5YJ+JWyEzRJCh+YlnIsDWnB/UQs2NgEykBKQwEXPtjLSqbLGqUF/6iP/AB9YQGXwic5dFNKKqwjDpcxZMBLYQj2emsWPCJpCIeTJZiXHr9+cLMXhHrDlIr5xrNQGgk0xHhlMWhiC8KsYvKXEF4THA0JrAKHu0NniYjK5SaEKFwdOvSKv2gx6pElXfMUpFJiBUHTd0PpFzxC9144r+Jm31mcrDpoMoznUvUDybzhow3OjPUUItv8AGK8R29n5s8tKEqy5cxS5AJelWbkRFu7O7UzSkl3o5e5JqSeZJMcqlSMxYRbezk3KgDMC146NSCrBy6WpJyyXTFbLVNOeVNKFcC7cukHbJ2hiJLJnS8+gUm56iBNkkmoMP5KVaxzN9HVXY2w20ioVQ3WD+/3XpCaXGYzHhEsvwgIziKO0GMJSQ9SS/sPlFExGGKiE/Phd/T1g3aW2DNnECwfyvGs3E5VBJ5A2ZIJfxJa0UiqJajs1wuEqlJFFW/kTVR5ZnAHIvAffpTOYmxKjyYJYf3FUWXKlAzq+NRCQP0pclq2o5pe5aginY7ZK1rE1KmC8qvEqVlf+EFLn/EUjklK0OcIFTFIzDKRLmKILfE4Ycsof+6F2HxRmYghJzBwoX1UKV03o0RtcqK1pIAO7X9RciujhBHlC2TJmoBUnWgUHpdmIaukNQu47f+zyJrGgLUIvyrwjI49gdtT5aQUrKkjQ8OR8BGRN6bLrVR1ba2IfETMwYOySP4QAQeNX4XiJMkXuOOn31hjiZIWpS/1Ekjxp4gQNMQwoWMRbtlYqlRvhUw7wYYQmwKTlBpDXDTmoYyNILmzGDwi21tMy0KUoZUgEkkgMPCDdpY0JYO9XYVtUWtVvKKV2mlzcSUywaKUAEjUvTMeHKD3QqVKygbe7Q4tU5+8VLSQ6UijA2d7lmjMN2vxUrK6hMHMMfNP0gn8QpYRPyi5Ut+iSEj75RXjLtwjrUYtcHC9SSfJ0XC/igjuyFyl52sMpB8Xjm+08YrET5k1bArNhoLAeAAEbrlBnEDrR5xoxS4BLUlLDDcBskH4yG4pWke8ST5aJW8ia54ZSKex6wrlTVILi8EzMauaGUqxDJ8W86waYVJUXns/tGgIVF3wGOCkxyLCYaZLlCc2ZBLNzpZuoEWvBbZEs5SqoLEHj1jnnDwdenq9MvK8QEVNoq/aDbKFSzlVSoJBH2YTbY28lbIzGoJPhpCfElGV0gOHHlf8A3+sCMPI0tTwQSsYEJJ/Mbl+fDjaMRiz3gmK03iD0rT3PANCxawVPXkAQ558BDTZiUAKWtKEy03LZiToAVXJ4Dzi9Ucu68DBW0VzGmAHOUkIOgJUlJLH8xcMbD0G+1p2XDJSlyWbM9kJDE/1KNBzhfjO0C5gCAO7lv8IA0s5ADmtrVjzbKkmXJDnMquV6ZEDdel3JPjygVwG8MKw2FlpBNM02YAgGwyJ3lGn6lNXRT8IAmz1Ad2Xlh6JLUo2Y6UDHrBEyelQEpSmEuVmLM5mK3mGjDdpySNIgn7KM1jLWFqJYoKgF5hwHCkN+4v7BEmS6QwZIACeYDufF6dH1jIIwK5iVJlTZS0lrqSQPM31j2EbLKNnYJQ0jXEYKjwamVHs2OU6LAJgZhQMI1TN4H3jfES8xrHsuQ0ChrBymAMGR3+Y/kQVDqSEj0UryhriEsIVHCkS5k48QlI474r/cR5GGgsizfwnMfxHL41XQHzKiW8xChMlwK0Y+lWhp25rjD/Kn5wHgZgfKbGxpQ1Y+9Y7VweZLlgU1yS48IiUBBOIJBOYMx0q3IgNUCjjnEIRmcg+TQQEEy0EbMQDNQtbZcwHWv19oHWloI70AJDOAKjxJfqC5jBXJcZigmWiWijZt42EwGxDUd3Bs+WKgiUtSs1d5T+z18obSMctY/wBQAakAO3C4r1GsZiMWhKpaQLJOtXqXpSpiawWeRZi5yispQHVSlxYP1JuT7RHjsUtByEhXFmZ+X1ifZE9KZmZQst68iHT4hvWC9qbKAmEpZUsgFNd67H29obFiq6tCeXKbKqoSfOlx98YZSJ3eFLhpSEqKUH8xDXDOXVlBPCmkNdiYJEzdCFKHB6cNQwpw0j0rlS1FUtOchWTdJTlapdRSoEAaj5tG3B2lekYJapuVV3qSaPdT+rxvtmd++NMuRITR3tV3A3qnzpQCGGMxMneUFq7yrBO9XRydQWhVh8OpQICFLWTW5683Jgp9itdHuEJKwpqqPFg2pJ0Ap1iY4dUsrWCzWrWtRertWGmF2EpA7zEKTJTpnNdaJQDmUf8AMLtr4sKOWW/dpsT8Sv4j9NI12zPCCcL2jxExBlTFiYmjGYMyknRlUPm7R7CgJy011+fvGRtqE3vyfS6Y9UmN5zFam/UY8IaOI9CwdaBEa1ACMxGIAhPi9ocIw6NsVPK1plputQS/B/pUwbtoDIZSRROQAdC58aQF2Ywyl4hMwglCMxfTMzNzv7RNtiZlKzqSfOreXyikFglqPNHF+2EzNjZ7FwFJT5ISD6ufGF6F68I3x03NPmq4zFeWYtGrsGjqXBwvkIxU92L1vyrx4xD3STUbqqMRRz4R7IkBTOWuLeT+0SSMFNAKghRSk1ISSkaguAwjIDfk9wOxp80nu5ZmBILlwlKaFRKlKISmgJqRaJ8J2amzDLKFSh3ipoQTMSR+6ld7MrLzAhqAh60pVmHY5STPmWf9lxITZyTJXRybl6DkYsnZTFCXgcKVFCUKxGMlrUoJpmwoyDOaoBWEuxD9IxigYrZs2VJROUJaO8CVITnT3hQp8q8gNEkg1NaWasB4GpIV8RqCeN28YtvaubJmYfCFCpCe7wkpCwVrM/OgzAUBCd0DXMpI+K+kVLDDPmUSASSXNvusYNhKZQZQ4kHxALdL+0TypiEOVzFUoADT2e+sDTJG8EKSQSA2YEEg3NetOhiOYMyEkB0hwrkDRJ9CfeAHeujeftcucmdKSGbN905RgxSkIKWGrX1YvShenpwhbPQzCN0TSQAatTm3D3g0gbmeoWPGDpU0gA18C3ygMIeCcMasaiMCzdU4lTkqVwcv6l49lIc21J0t486eIjyZKiVCglBLVLVcvzoLirvyjGIcyQXVUEgCl+HhfyjIIlYFS8q1A5Kq4AhLOH4s58YyFckCz6TnbOVVSTW7cekKMRtIChoRobxZipqRrNkJmgiYlKhzAPuKRzuJ3KdcnPsZj3N4N2JsBc9QMwlCL/xHpwHMxbZeysPLqiUgHizkeJtEklDKUoawFHyM9S1g2OHSgZUABIGUAaC586eUUztCoDOr9IJ8g59ovGXjFA/ETE5cPPy0/dqHmCPnFESs4ZIUSXOtYJVwtEUhETKIHWOg5TwKYdNIuG38YvCIk4aUsh0lS1HUmhcWOtIpWehrQX8Pv7uLf26xxTOShMuWpSpacpKcyg+agcsK2pqYrp4jJ94ObVV6kU1az7fcC2JslK5MxSw+ZK0SnukpQVlQ5ghKfEx7sPAS1ypKl5jnxIlkZiAxTWg1qK8obYtUuQlcpBUZuHwiwTYBSyjMQD8RJU76AQPsKWe5wISHH7UpRYWa1uTnw5RRQSaX5yiL1ZNOXl+z/oXIwaf29aGeXJTMKs1dxKVXfmpMe9m8VLCVy5UsJWMNMWZimUszAkNkLbiRUsA5aMG6jaE0JKu8mpkpAFSCtSlWGrCIOyaz+0KBDAypibGhZ666GFWJJId/FCTfSX0v3F+UqX3kxayqpCicwLOcrkggsxFx4VgWerfSA4SEijVJDkggWr9Yk2diS4QSyFkPy0B5FJL9H4xpiN1ZSBUbr1qxIPm0c3Z1AE5yo+3tEiBSNJwrQv8AX5h9Ykw4c84YITLkcKnhEoEYlRBfgGH35wQJgZ1IB5gs/XyMAJ5NBYOGe3+fvSIlzWKUsS3NwNKC1m8RDCRMSpNQz2F9aGulDpAExAVMIBCAB8V+CbBquTw+UYw+2fhlb+8CKMpBOVSWJQFIP5qgh7vSzxkDYTvmS1wCkhYJKykqZKgaEFLU6XYEZEG3Yh9IrHKMSmNgY3EY6zQS42yRuI9MY1g860ct/EvEf+1nNclI81pB9Hjpm0ZuVBMcd/EyeTLRLF1Lc9Ej6qTBjyCXDOeyB4gX+/GN5iKOfs3+UeyU3ap+gr4c4nxSsgAFTbnUjOW50FdG4RcgBTFZWoOnA8+OtD7Q52MFbR2hh0TTlzlMt5e6QEhRBDuyqXaESxvEO4484sP4d4mXK2jhpk5QQhKluo2BMtYS/AZiA/ODfQKV2H4PswcQmXiCVrE3aX7NvG8tnKybvQh+UZsbY6p5xZw05UruwUyQklpqmmqTLzZgxKEFiXuLQ0wPaXD4bA/swWFTpUiZNQoO37Wtc5BAcMSmXMzA6gXiLsBjpKJeDJmSkCRiJ87EBS0pXlTJIlFlEGZfKAlzUvA7s1KqEczs+uUF9ziZh/d4SYWJSFqxIDDdU26SKl6AxN2j2L//ADJuHyrUqYUqzu2XOlWRYAAByEuA7mjw4wm2cJNl4ZEtS/2ifMwEmbLyKCZaZCmcKZjmJTY+AhP+KG1hisbMWnMgy1Lk5GGUBEyZvpUL5ySoggEE3NINmaRUpqgHYH/PIxtOxGYAuxBIt40bSopHiJPEFXiGj2dhnFNBoQfaAYELAfEOjKf2aC8JLzUFFC3PlEEmSCBxIceGkbIUxChpGMN5TFLFwXqG8/lGk6Q9X5Vp1ibEfCJw5BXSz+GvKMxEtwVD7B/yD5QAkBLIZ3t1fyrw8YhkSBlUsmygAPzE8vMRttBwAkO1/E/ftB+BwO6nKr94xIQX+IgZT4ZgfKFk6QGMUTWQErcKAZxQ56Byq5ZOUEh3yR5GuzsKJiMmY94lwkLysSDmprTO7Vovmw9iFpCH0QkxIDEQiRME7SUGMJjwRqpUEAq2+tpccK7W7Vz4whnEtkjrc+pYjVo7J2nxIAAel4+fFTDNmLWPzrUqtPiJUx4Ufyh4ITUeKPZJo4JoxJYeF719eIEDLckk/OnCpiaaxJCap0PFnqaRqhDxQkNMFgE/s0zEFPeFKkoCCTlBJAzKy1LWZxEU+dJBCsipZILpQXrxTm+EHm7NrBGw9qdzmSwVKV8aTr/lo87QbNQkpnSnMqYAUvpyL1Z38oq6cbXXJBWptS74+x7iMMnu8MmXKQheJzDeGcgZwlJClVBuaN4RLtXY8uZtDDyE7spctJdDAndWCoUZ9x7ceMM5ck/tmCTT91hSutACUrL8BvZawRsPCoOLwagrvCjCqHeCqTkUUFnD/Eo14Nxi8dNP5r2+5yy1XFX+j96+gr2gkTJOLGRCJUqZLkyCAKKzMs5hUuCCatUawr2nKlYWaJJlJmFOXMuZm3wa7gSQlKWsa2ibtlj3mHDBBlSpSicn6lEklZ6uSOse7Bx6JuXDYlHey/hlqI35ZNgFO+Xl0hJNOVdlYKShu68fL/f5FUxSCoqkpypJYJWQW/qYPX0aCJcpZYkFnNmbS2uorGm0sAvDzVy6MDQjVJsfL5x5gMeredikAklq8RUXrEJXZ1RaaTQAgZcqtHcdDeN8RJyqKdDUdDaNsRKIRKHFKvRo2kqCyknQecAYPwoZATx+/vxiLZM6ipZqage6fZv6o2wuJJWLXpESUlOIJ/ifyL/KAYlx8oKmiWKEkDo7ffhDuZgkpWcpSpW8KeCqdAeZqLMYS4F1TFziHCVAseZYD5RZJ05CFzEt8K0q6IqnMP6VAZeXlHUfQrIc5KV0SFJUFrBSxyKBCt4fnOVDPxHhkbIlrUpbknJlJIYk712sUkH1jIm3QDvoESIERiN0mGOwkeI1xu8RzIwDn3brGFKZp/ShTeRjjgVklgD4lX6aeJr4R1D8SpjJm9APMgRyjEnepwDffiYrDgnqcm+awgjumTwJ9tTGuHl5BmVf2/zDeV2pmJTLAQjcDAKzkNlKLFTB0FQLAZsxJcszkxbIxUtCcq5PeJf4gtSFDxDg9CImxW0guUJEtCkIS6t5QUp1O1kpGtKViTaW2lz5aEKSkBK1rIBUylLWpaiavdSgGNoOPaWaqavdTnmOVAKWn8iEAZwoKSQEk0I/1F8Wg7qVCOCuxZj+0IWuYtMps+G7iq/hBJqKMaBmprA3Z3tLMwpO73iQhSEglshWQSQQDcptBGM2pMX3CZgSpOHIUBXf+Akr/USUqOa/7xQdmjSZ2jmCXNShCUCbMUsnMslyUFVCWUXQliQSl1Nej+rK7sX0obdtYFq9pzFoShZUpKLPVmcCpDtehNKwzwO0ZAUmYqSrOk5mQWQptSm4q1qR5je1M2dLnS1JSBOWFKyuGSGyoArujePMrUS7xrN7STciUJ/d5JBkApK82UqSVGpuQnL0J5MFJ3YzgmqA9p46ZiZylkVUxYAszMG5Uv1jbEysoTKT8Si6vBqQ9wXbWaFqVlQlRQpKTvnLmIKmKlHIHSghI3RkAapdfPx6pmRUxYUpCEoQAaAJAD8yWcnpwEK3YySSpA+NG9JTqkV5Akg+xiHZ6N9aNXIHR6RmPX+9ST+hPuTG+CW2LB0OX2T84wTFycq6V4wXiyAFKF10Ho7e3jG2IGYlqDMouOp5xGmXnVVwlI0+7wrMS7KkgpJJZ2ej0o9Aa6VY2hntCYmapJQN1QKKqFcqSEO2qSlBOsJe5C8ozUAJ3ab26E3GgB0g/Fy2dKVMLi/wkWpxZ/Lxk1bsVk6JuVagKKAIcE1S1jp8T04LPGPY9/aAgpKmzuWLB3VYv/COdTxyxkI2xT6DTAm0s+7kCjd8pbg2vWCAqJAYKO1oFw8yaEJdDlqkqF3NPJqxMicsmqGHHMDWn+YleNSqDYKOUfinMBCm1UkHwr8o5tOLKJIo5Yak8+UdA/EyaMwf/wCUHyBf3jmUxRUXJvFYcEtTkk7wqqYJRLpAssM0MZU3IxPgOPPp9IYQ1xI7tP8AFSnKlfp9vNsGbL75Kp3wy974VKKuVH4k14X4iTDmLmsCLSrNQGMvIslaota1Yfu5bh1nuQpOQ0CZjzVE2OZNOJe0TLnYIrSrIlKAmbmCkEgLUpHd/lLhgpqFszRVZUxaSS16F3L+sFol+Lp56D5M8MtVx6RF6F9v5heyBhhiJqpwSqWXybjpG8GOXIfy5mdLdNEWKSylfpJOVwHZ6OBajQzKSzNU8jUU1FoH/ZVFRJBfSlOFjyELvtUUjGndipQaJJSqwSvBG9BVr2NKc+sDFBSpjQiDY4fipEoqdU0pLJzDIToLEefjG6JEvMhff1Zh+7VVnvwIcDwiPFygrMdWSf8AlDxJs+W6RR8rn2aAYLRhUE0m613C71aNpcmV/wDIKsAQhVwQXd/D5QFlNnpqbOdTXy8YlmaBLOzpDAHq4HP0hWzWErkywSRMFmG4XHA/fAxviFJDKzZswTRqghIY1ppeAMKgFSUkVJD1+WsSYtYKgkgEP5M3zP8AzCF7AazlFTZhVLpN6j4g/mpukeQSlNGYsWvxPwjyr/UYyMY+kDaJExkZEzsMVGi7R5GRgHGfxP8AiT/Or/pMc8Vp0+ZjIyLw4IT5Jx8/rE2P+IdB7CMjIIpALGBZd4yMjIx5NgrC3Hh7xkZAlwAZj4R4fOPOHUx7GRMCI9ofm/mV8oAVZf8AR84yMh0MSr+HwgrDf6afvQRkZBYDXG/F4f8AhEWJ+Ef0/wDbHsZCoASr/WT/ADj5QPI/1fL/AKRGRkBAC9pWV/NHkZGRkZ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2" name="Picture 4" descr="http://pics.filmaffinity.com/Bajo_la_misma_estrella-457483777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71678"/>
            <a:ext cx="2073488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4" name="AutoShape 6" descr="data:image/jpeg;base64,/9j/4AAQSkZJRgABAQAAAQABAAD/2wCEAAkGBxQTEhQUEhQWFhQXGBUWGBQWFxUXGBgXGBUWFxcWGBgYHCggGBolHBUXITEhJSkrLi4uFx8zODMsNygtLisBCgoKDg0OGxAQGiwkHBwsLCwsLCwsLCwsLCwsLCwsLCwsLCwsLCwsLCwsLCwsLCwsLCwsLC4sLCwsLCwsLCwsNP/AABEIARYAtgMBIgACEQEDEQH/xAAbAAABBQEBAAAAAAAAAAAAAAAEAAIDBQYBB//EADsQAAEDAwIDBQYDBwUBAQAAAAEAAhEDEiEEMQVBURMiYXGBBjKRobHwFELBI1JictHh8SQzNIKSUxX/xAAZAQADAQEBAAAAAAAAAAAAAAAAAQIDBAX/xAAmEQEBAAICAgEEAQUAAAAAAAAAAQIREiEDMUEEEzJhcRQiUYHB/9oADAMBAAIRAxEAPwDNUnIqm9V7Hoqk/wC/1XXjXFYsqT1YMZDGuuGSRbPeERkjoVUUKkbicEZnBjB9EUJESCJAPodj5LfHJjlFwyo21sTdm7pv3YU4fEgGRPx6GFU0qiJZUW2OTOxZNfMlSBxieUx6oTT6wta5o2eAD6Z9FwP5rSXaRzaimdVbYIm+TJ5RyhVwqJwqDmfgjUGxtWqy1toN2bum+IQ7qiH7RP1dMscWkgkcwZG0o6nR90+mQXAEhoJAuOwHVD1XZIGd89R1UTqn9VD2pz889cfr80rkWk9jnNc4AkMEuPQbBLiFYU7WBlrwxzakw4EuGCOhgoRurcA5oda1wgxzjIB9UDXkAE7OBI8YMfVYZXtrjOnNRXkyY9ABsI5IKq5T6qm8PtcCX4wO8TIBG3OIQb34265+gWVyaTFFUcoRTc+bQSQCSAJwNz5J1TORyGfou6PW1aV7qRIlpY8gSLXd2D0mYWdu2sgGo4R4/KI69dlDUrEBzWuNrrSRkBxG0jYwSYXXKJzsRjz5rOxpELjyj15+Xl/VdTSkka3pu5ImnVxGBty6fqgQ9TMcrjKwex6JFaeuMZzjoq9rtvv/AApmPVzJFixp1EUK2+Z8VVsep21FrMmdxWQqqam6dsnOAOn38lWCop2agzIMECMYxEclrMkcVgKsbO3HKcT+UrrXEzAmBJjkOuEIHAESQR3SY3zuPMLtPVubda4gOba7xB3HlKXMuKcPzEwJ3PnuVG+p4yuGtT7IDPa3HP5bI+soY1FXIcUrqqhdURdStR/DtgO7a9xJJBaWw0DpHl5qsc74/KFPJXE571AXCcgxzGxSccbjy+/vKZUry65wuGJBJzAjcZWeVXIY1xMNa2XTcCAbjAyMchEoUiQTIERA2kEEyPh8wrPi1ClTZQdRqlz3MuqRix20Y2wqVxyJ28Z26eXksK1iTUaprmU2BjWlt1zxMvudIu8tk3i2n7Go6mKjaghpLmE2ukB0eMH5oVx9P0UNRwjaDz8fHw/so2uGPPxULiPVPcVC5G1QwuSTXb9fvokkY9jlM1yEa5TMKe0imuRFOogw/p4fHmpWOTlRYsG1IjbHrPn8VJTqCc7IFj1IHq5U2DW1VaaHiTRTqtey9z2tax5/IG9PRUIepW1FdvSdDe0Xe2+SDvUmRuBlsiY2OxHjhHJPEfoaT6j206eXPIaAdpMxJ5c0NqagZN5DbSQZIgEGCJVVxTiwoNndx90Ax6+ACxWv4i+q6XuJ8OQ8hyU+TzzFrh4eTeHjdET+0HPr68k2nxii7DagnxkfVeddql2yx/qb/hr/AE8emFyiqgjfGx+IkLD6Liz6Zw7HQ5B9FsuF6lupbSFMk1nOLHUji3IbThxwQ7PlzWuPlmTPLxXEnoeoFYlzWVHis0vID2kXFpFSIBJEza74wgWVS0giJHUAj4HCdKBqgEDecz+kLtPWvbTqUhFlUsv7oJ7hlsHlk+qdbKgcFnYuUMSBMiZGNxE7HG6gKJI3GM8zy54+igeFKkJCS445XUKENKm8tvGJ+ChpROSQJHKccynxt4ifrv02QmpgVKHoe5SXTlBCGuUjXqk1nFmskNy75A/qqivxN7t3H0x9Er5JDnjtbnT1gA+Wh0tIBJItMjvCNzuI8VPVDAxlrrnOBLxBFhkgNnnIyvP28VqRF5U7eOVRHenzAR96D7NbnU6t1R1zzLoAnGzQGgY8AFBWrhjS47ASVQaL2hBw8R/EP1CM9uOMioyg1rGsApgEt/OG7OPUz9E+c1uJ+3d6rMcR1pqPLnbnl0HIIEuXHOlcWH8ur0S7cuJJg8ORei1bqbg5pggoEKSm9L16HtvaNW8XNMgi6duWd9zKL4OKJrMGocW0s3ObuMGPnCz3Aav7KOhI+P8AlXPCmU3VqbazrKZcLnwCQOvj5LpmW5ty3HVR1HiSG+7JjxGY+Sicnau0PcGZaCQD1Axd4TvCZ4/fwTGkVRqge1GRhMqUfv6GOhlLRwA5qSIqA4mcCPQcvmVxTpW0QTgmp0bICVpnH38VU8T4gZsafM/ojNXWsYT8PNZpzlGd+FYY77dqOTVwpLPTU4lIpoSlAPY6EqlUkAE4G3hKYEkAlxJdhMnF0JJIN1cCQSKA0Hs3W95v/YD0z/X0Vw9sYkehkLLcGqRVZJgSBJ2zjPgtUtvHdzTDyTsxOaU4tHl9yuB5ALcQSCcCZExncblWhJicbcp6JPk8z/jZMundSBwjbPVBIXNSUhCSArgE8N7u/PIjboZ9Y9FyEiFC1f7QVG2U2tuuhxfMRM922MxG881REo/itS558MKvWVu62x6hJJJJGSSSSAS61Oa1dLEtmseI8Pa1jKjDLXAY6GPoqslEjVO7M092yCPAjePNQU2yc7J3RTZqSfbBTSElOLpC7CcEE5SwQtdw/UB7QZzGfNZKERQPLkqwz1U547a87Dbnnr5qTUCnbTsDr4d2kxaTcbbfC2JlVnCtXItcfL13Csgz0XTO45710hAUgCl02nc97WMEucQ0AcyTAClr6V1Ko5lRpDmEhzdiCPJPSdhwElKGpI0W1VCTzuU8tTKjcFZtWZ1O5QysdbQhrT1HzVcsNab7JJJJAJdhcXQg4kCcExhUkKKaz4bw9j2S6ZyOg8wiK3CW2Q0d7GSfuEZw6nFNuZxv+iJhdEwmnPc7tk69AtJB5Y9VAVsK+na9hDjidhN23vjEcoWZ1elDHFt0kEg4I+qyzw4tccthCuK4/D0/wwcd5IHWeXmMfJVDglpUuyBUzCoQIT2uSpj6LlpNJXDmjOY2WVou6o/T1S2CFt48tMc8dtNReWODmmHNIII3BGxU2oc5znOqSXu7xLpBk5u8ZB+aC0WpDx/ENx+oRmfvwXVJtzXpy3EpKegxpm4unEWgHrM58vmkjRKdzc4+e64WImxdNP4YHrH9istNNs7xtkNA5ST5eCoFee0FYFxDeQAPPMZ9N1Rrny9unH0SSSSRknhqYidJRuMICfSaB72lzWktBDS7kCRIE9YCNpcHJ3cB81Y0KVrQBt58+qn7WTJ+QA+AWk8c+WdzvwdRZAAGwAT3PTWuxMjpHP4KHU17Gl0TGY65Wm5GQTV8TsLhBuGx5GRuqR9Qkyck5JPNd1NcucXHc/cKGVzZZXKunHHRz6hIjlJIHmonCFy5IulBuEpwKbC60oNNJhSafUEbocuSYUp0S+0WpgghaajVvggyXcz1J5lYfTvWh9ntTuDyII5/L4Lq8Pk+HP5cPlf6jTuY614LXDdrhBHQEeUH1SS1GqdVc6pUdLzEuO7sRO2cAD4JLqc+ggCGexzgZNrMw1u58XHl6KcOQ3EqphrAYLzE9GjLj8Meqwy9LxZXWPEuiNyABy8fqq5WnEmC4tbs2QT4qsK5Pl2T0P4BpG1dRSpv91zgDmJ52zynb1Uga+o2ubabQwAuaRaWC8AW4mZIbnr6qubjPNT19dUddc8m6Lv4o2uP5vVBjtSwCjpCA0F19xgSbakCeuMI19RtPU6lsNa0F4HdENhwiMYVDU1L3NaxziWtm0chO8Kf8a9+HuLhgGdzG0nc+qW9FY1VQtNGgWxLhUkgCTD4H9E54HYNMCe0eCYEwGsIE+p+Kpmal7Ax1J7rW7DEsnJjw6o+nqXOYBPdBmOQOxI+C2l2ys0ONJvYna9ha87za/BB8AbP/RUPD9O2pVYx/uuMHlIjafHb1UY1LpJuMuEE9R0KjGPvbxxzCZM7rKp7zS1ozOGgW74BGwzz6IyrpW/hjEdpSc1ziNyyqIg9bXBv/oqTjdVxANxyZO2SBgnqd91WHWVAXm4y8Q7+IHkeoWNmrptLuL/SUGHShxY1x7GubbRcbaga14d1ZMnqAd1VupinpqVRoBdUqVA5xANoYGWtE4E3EnrhCU+IVW2Q9wsmyD7t3vR58+qjp6lzZAOCZIwRI2MHEpGK0Lx2vaPa21vfLC3uHIhsdDOyJOnpUtU9r5NLvFrmi4ta8TTqWn3gA5phVr9W83S4m8y7xPUp44hUkG8yG9mP5Iiz+WOSAt6WmDdSWu7N7TRqPa5re44Cg9zHhpHdMtBIgZBWflFU9bUa69ryHREjeIiPKMQhXIAim7CteEVoePGQqaiUboKtrmno4J4XWScpuNWKySDYZMSB5mEl2cnPxWH0QlYTWaeQa6PiJ+SMmDkDyPiENqGzBHvDY/UHwKmpxZviAj/t3j5nZVZGVZ8RBmDyx6DAVc4ZXLfbrx9OuXCEXw3RGtUsDg02uIumCWtLrcbEhpTeKaXsqr6dwcWOLS5sxI3AnO8j0U770oGnNTU4FMC6NYiY5/TmFa6CrLcclRNKnZXtIc3B2IOxTxy0jLHbQgpEoTR60PHQx9x1RQcOe3OImFttloDxb3PUfqqUq5420tbacGRg4/LIn0KoyVln3WuHpxJdCtuGcMZU09eoS4PpZAEWkQTnE7hTbr2pULqtqfDGHRury69ryyMWnLM7Ts/5KoRvYPCa5dCQKDdplT0D+iFROn/okS/YQdzHzSTYSXUwXJKheV0uUTnK5Wciq4swmT5fNVEZWmqNunyj65VJUo25IkZHqD9lc/lw+W+GXwm9lmTqmwNm1SfACi+T5InjnA9QdRqXdm4MD6ry84bYHE3XcxCz9VufNNWOu9tG89mdFDKYe7tKbwO41rezaZpmKh3LzdA8igPZGgA2r+zqT2jWF9PL2ZwHD3mtkZcAdsjAWRldBS4e+/Y2sfaB4OoqkODxd7wDRJAAOGgCZByMHfEq89nrBp3OpMNTUz3msdFQMuMlgtJI9yYHM+KyKcCncdzRtbpSDrWn8MGPDHPNJjgXB2XA2mAXhv5MH1wrnXVR2mmN7iQWktqAXsaXNID5API4dMdYK85lW3BX94jqJTxx/uicvS89uDVNVnvWXN7PaCbWxbHvHfqme2evex3YhrW03gkua0XHvvDhIwdo6iIwqLjbu+B0A+eVWJXDufoT03laxrWt02n7Wg5rgX3jsg693eq90wQA0ySMRHNVPAiHUNa1gy4S1gJJiH4E5dAWZaeSclw60bQaMTw6q0ZcKpcQNw39lmOiuvZjQQ2mHu7SnUb7jWs7NphjoqE5vl8D+UrBykEXDc9hrvZGh3ancqAmoGGpT95nMB495jZmXQRjOwVD7QPDtRVLXB4LveAa2TAnDe7MzkYO/NAympzHvZkEVpxkeYQwCN0bct/mH1VfJX0vrElPYkuvTm2VyLp6EO07614Ba8M7L8zpjvjPuic+iChNlEDsILiDO56z8f8AKLLsJjhODzRl3DntmnqAozUsglD04uE5EiRMYnryXHOnQjhKFuvaUNbp6jTfSgsYKTg0scWgEGnE4ge80gZyM4eDTbTYNJQ7am4PbUh4DbzMdqC04DLCCSMztBU/c69DTBLsKbXOBqPtAaLjAaZaM/lPMdFqeHGt/wDnjsA4vD4FjQXBt8wDEgTCrK6DIIzh9YNe0kwAc+XNaLV1KbNTpDLBWkdvFsXFtMG6O7NxqSrLh+me3U6pwbDHMBpmG2udaLSzkT5KL5NdjW2F1VW95ceZn79FG5av2csGnc6mw1NSD3mtfbUsByWS0yPdkATuuA0HawfiKVOjLSSy6QHEyO0gANdaTj+VPn3evQVXCeGsq0K73FwfSFwiLSCyocgid2D4qsJ5La6duoNHWisDzDG4AxTrf7Y5tiNsIbgT2N0wdQpmrXkdo1jg14bdU5FrpZ/tyAPNLl7Nj4XYWs4cP9fDaTKQ7Op2lNpDmtBY8w4kQCJYPMKXUF9WjrRU7zqdR9oIEtAc0m3oMck7mGOK60LkpyoHU91ZcMYDUZPXl8UCG7Qr32f0hc+7k0SfXA+qrxzeSM7qLbskkYKf+Ul38XHyVbmqNzUW9iiLFOmkoYtShFUtMXuDWiSdhgcp5+RUVimw9sxVM3dZP1QkIqph3jJUNRcbpiIlIOSKSYcWgp6xn4A07wKgfdbkEiTsYicqghKErNk7KcCmQkAmezy9MJUlGg55hokwT6NBJPoAVHCCduSa6NlwBdQCXZXEgEjIKVoTGjKkCVNLRatV7L0cPd5D9Vm9Lg7TgrZ+zdKKXmT/AEXR9PjvJz+fLWI57c/f0SUzhO6S79OPancPvx/onanThri0ODgDFzZg+U5UhYlYp4NOSJ7pdcWt6WgEDAjl8fNQmkcfIqwohlr7gS4gWEGADOSeuE1wcQ0SYbNoOwJMkDkpyxOZMBrGw53mfqmEyMq79rtPTbqagpe4YI3iSAXAT+W64DyVCOa8yzV07Z3EblxOcmKjrWlj+xoHQTOO1si++1tt/O2b/DdLhzw46ojs/wAYS4ssjcjvdlyn39vCFkwUgo4DbSccjsaF/wDzJbf/APSJqW3x+a3st8q/4nWcNbTYSOycyvc3u2OcKleZjBIIb5YXnoC6lcP+hrvZ2adbW02w1/fDG4BuBeGhs+Y+KC4Ro6r69Q1KpZVDZI7pqu7pNrJMNd3QB0uCz0rhKfH3+zbHjlL/AFOjcxpD3FkmG3F00ybrcXS4z5lQe2HEHgiiAwUyym4FrWguBbnI3yPPEbLKyklMNa/QcTmhcClYroIMUjAkApqVPKmdlaI0rVv+GaYtpMxgRmPzETErK8E0YfVa0ZAyT4Ddb5r3W2SbZut5XRE+cL1PpPF1a4fqM+9B30+f6LqNayd8/eEl18HJzZxzUmMEicCRnoOa6Qn0HAOaXC5oIkdQNwo03LUU2h7gx1zQTDoiR1jkptXpX0yGPxgOiZHeAg+cQm6ktc9zmMLWzIbMwD4rkycyVNhMz7VU2939/OOo8/NZt7Oi1vtFrGDuFge+JBOzZ29Vk67/APK8z6iTl07vDvigFImYBPPAJTewdIFrpOwg5jeFZcIMNruif2dgAMEl7mg/KVIBYHVIDC2mAxt8m6oS0v3wYDjH8qya1TBdV1pOGU7GuqOHeDD7wFoJLnYGTDGO9SAiH8O0+I3Mw3tBu0OJbPLLmNJ/heQgM6kFZ8SpUWNAYLnEuN1xgND4bA5yGu35EKfVaGkwVOdjYBLhDnkgSADIwS4cigKRJXGh0NMtaXkEua5w70QQ60NOcD8xPQYU7eFUiIa4bkyXAG1z7ae5gNIIcTuIIQNqIhJ9Mgw4EHoRBVrodDTqVamYptcGtBdGHOgEnoACfgOa7xdjXvYQZfVIdJIta12Gt/6i0T/CUDapsMTBiYnlPSeuFLTWgOiotb2ZcLQS4y7eHFl7oOIa15AH77R1VTrabadjRvbLzMm4k90xjEcuRCVCJoRTMeSFa2VOwEeRVYpre+yWitpdo7BfsI2YOfqVo2FrS6BcCHAEyN9nR1VT7P6k1NPTc4gmC2Rj3TAwFYBe54pJhNPK8ltyu01ILqVMLq0YVnCES6o+qKdMNBsBa0NbDjkuJdHvHx8E86E9gK1zYvstnvTEzHRDMcQZBIPULPUrqcY8gEAmDEjrBkSpKdBxa5wEtZFx6XGB80yQSMQMAx8z5p2ptDnCmXFk4uwSOUjqs8jZL2mpHtA7kWjPlhUT1o/aioDa3mJM+B2HyWcevL8/513eL8YHqMCiTqjpTVlGroKUri6AgESmrpC4mRJJJIBLqQToQbgClaAQoyFK0qaDqZLfJFscDshqZRDGhPEq3nsTUIoyRMVCQDzw0laXVPLnl5baHGQAIGc4Wf8AZenGnb/EXH5wPotR+OL2NpvaCGNLaZ2LZIJJ6mR817Xi3MMXleXXKoqQST6ISW23NWaXFIWptiLHUYkU+xItWWUPat4poBVbGA7k6Jjw8lj+M6A0nAXXSPKD5Ld1jAJOwyVg+JakveXfDyXB9VMZ38urwW/6V0JpTimrjdR1OmXGAJKlGkf+6fkn8P8AeP8AKf0Wo03CtO5jC7UtY402vJcWQHl0Op2e9LRB372YVSbTbplDpH/un5Ln4N/7p+S2Gn4Dpy4Xa6jbidmOIIBlsuPXM7FpCWm4BQLntfrqAADQ12wLnbzJ91vOJOeSfEbY/wDBv/dPyXfwb/3T8lqqXBqLmg/i6TTNa4uIi1hApwwd65/ePSBznMh4Bp4/59EEXT3Z2JAtAfJmCR1ubtmDRbZH8G/90/JRObBg7jktTxThVKky5mqpVjc0WMBDoLbi7J2GB6rN60/tHeaVipUMqRjxzUS7KkxQHRT0XISii2DxRPZV6H7O6q+gzqJb8P7QtPweiyo8B7rRBz5DCwvsjIpOna/B5HuifotNSq9PqvZ8V5eOfw8ry46yq2AAJASUFF+FxauaxTBq7YuJLRu7auOakkpoVftNTNOif4mtI8nH+ywGoCSS8n6z8o9D6b8QzlwpJLldAnh/vH+U/ojlxJXE0kkkkydXEkkAigNZ77vNJJTkcQSu3JJJGe2qRtCL4dUL6jGmILmg46uASSTx9lfT1bhLabQ8OZ3bTaBgA8ih2FJJexh7eXR9B2Ekkle2e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6" name="Picture 8" descr="http://2.bp.blogspot.com/-osUWFpaLa7o/Un5hI3aYUQI/AAAAAAAAHHg/n7_X8g0oyU0/s1600/lespcmividasinlibro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714356"/>
            <a:ext cx="1683559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8" name="Picture 10" descr="http://www.javierruescas.com/wp-content/uploads/2013/07/cubiertapulsaciones1000-712x10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429000"/>
            <a:ext cx="1887526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785794"/>
            <a:ext cx="635794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My favorite singers are </a:t>
            </a:r>
            <a:r>
              <a:rPr kumimoji="0" lang="en-US" sz="2800" strike="noStrike" cap="none" normalizeH="0" baseline="0" dirty="0" err="1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Melendi</a:t>
            </a: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strike="noStrike" cap="none" normalizeH="0" baseline="0" dirty="0" err="1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Dani</a:t>
            </a: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strike="noStrike" cap="none" normalizeH="0" baseline="0" dirty="0" err="1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Martín</a:t>
            </a: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strike="noStrike" cap="none" normalizeH="0" baseline="0" dirty="0" err="1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Miley</a:t>
            </a: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 Cyrus, Justin Timberlake and my </a:t>
            </a:r>
            <a:r>
              <a:rPr kumimoji="0" lang="en-US" sz="2800" strike="noStrike" cap="none" normalizeH="0" baseline="0" dirty="0" err="1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favourite</a:t>
            </a: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 bands are Imagine </a:t>
            </a: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Dragons, and </a:t>
            </a: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rgbClr val="C3EEFD"/>
                </a:solidFill>
                <a:effectLst/>
                <a:latin typeface="Cooper Black" pitchFamily="18" charset="0"/>
                <a:ea typeface="Times New Roman" pitchFamily="18" charset="0"/>
                <a:cs typeface="Arial" pitchFamily="34" charset="0"/>
              </a:rPr>
              <a:t>The Vamps.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strike="noStrike" cap="none" normalizeH="0" baseline="0" dirty="0" smtClean="0">
              <a:ln>
                <a:noFill/>
              </a:ln>
              <a:solidFill>
                <a:srgbClr val="C3EEFD"/>
              </a:solidFill>
              <a:effectLst/>
              <a:latin typeface="Cooper Black" pitchFamily="18" charset="0"/>
              <a:cs typeface="Arial" pitchFamily="34" charset="0"/>
            </a:endParaRPr>
          </a:p>
        </p:txBody>
      </p:sp>
      <p:sp>
        <p:nvSpPr>
          <p:cNvPr id="17411" name="AutoShape 3" descr="data:image/jpeg;base64,/9j/4AAQSkZJRgABAQAAAQABAAD/2wCEAAkGBxQSEhQUEhIVFhUXGBgWFxcVFRUXFxcVFRcXFhcUFBQYHCggGBolHBQUITEhJSksLi4uFx8zODMsNygtLisBCgoKDg0OGxAQGy8kICYsLywsLCwsLCwsLCwsLCwsLCwsLCwsLCwsLCwsLCwsLCwsLCwsLCwsLCwsLCwsLCwsLP/AABEIALABHwMBIgACEQEDEQH/xAAcAAACAwEBAQEAAAAAAAAAAAAFBgMEBwIBAAj/xABEEAACAQIEAwYDBgQEBAUFAAABAgMAEQQFEiEGMUETIlFhcZEygaEHFEKxwdEjM1LwYnKS4SRDsvEWY4KDohUXNFNz/8QAGQEAAgMBAAAAAAAAAAAAAAAAAwQBAgUA/8QAKhEAAwACAgIBBAIBBQEAAAAAAAECAxESIQQxIhMUQVEycYEzQmGRoSP/2gAMAwEAAhEDEQA/APlrq1cqKkAoY6eivlFdEV6q1ByFriPmK74byh8QCEHzNfcRruKYvs6n0IaYqnOLaF6W7KE/A846r9aqPwjP5VosuYk9a8XF3IoH3Fo7iv0ZhiuG5o1JYcq4wvDU7rqVQQfOtH4g3hb0qfIHCwp6Vb7m9EcEZm/DWIBsVqwnDOJG2jn51qDyBnFXZGAtUfc0dwRiWbZTLD/MFvnQfEzKn7Vo/wBrE/ZonK7cvl/YrIGcsbmn/G3knkxbNXF6RM0hc712e6Nuddx4UkXPLxrhILtZT703tCnb9kmHgMhtytuT4Vd0gCwtbzPOvJjpQADbr5mqYxx8B7UPugi1PssyQn+n2NRbjnf5ipY8UDz28wSKnF+hD+R2PyP71XbXsnSfaIophyP7/X965mjI3H0rt4w1yBuOY5Eeo6+tRCS37VxP9nOoPy+IcxRTK8dfuNz6E9fI+dCMTF+IGx8fOvYmuLjYjn5+dTUqkdFuWMj1BIK9wc+tfMc66cUrrT0xxPfZXaj2SL3DQFxTBlQtHtVcn8Tp9llaB5jvOoo4q+dB0XVi4x/iH/UKHj/P9HZPRu+WmTsk1KL6Rtfyr86faNMzZliS4sdYWw8FVQK/S6cq/L/HEurMMWf/ADmHtt+lE8NfP/ADyP4gOpcN8S+oqKrOXpqkUedaVPoUXs2DhVv4THwH6VlnEL3nkP8AirVuHYtMD+h/IVkecG80n+Y1m+H/AKlMb8r+CNIUVIK5FSUozSPbV4DXYrkVXZwG4khGkGiPAnwteh2e3NXuD+6DRq/0gL/kHDJ3qtQIb3qKCC7Xo3h8NbnSrZzBGen+A3pVfISxiSrPEIvGwFdZHYRJ6VP+04tFSK7fGePSocZiLUr8ScRJAni55D++fnUxDp6RDalbYp/aZm5mxRW/dRQo9eZP1pThQf8AarbDtXZ3uSxJPqavQQovQD5XrbjWOFJmvdtspJLZbC/lVnKojfp/l6+1dSyb8h71JgcTobUPXrUU3x6Jme+z3NgFGlel+W+533oTFH0K/vVzFSNI2r6geNSxRG3T9D+xqZ+KIpcqKX3Y8xv+ftXUUpFW3Qjf/uKjmh1C68/zqeW/ZHHXolWW9r8+h6j+/CvJYw4JHxDmP1FVYpAdiPXxqRn0nnv0PlUa0+iypNdldGI7pG1exjSdvl6edTygMD41CVuPMVZMq1oIZbMA1+h2IorItLEUtmv8j+9M0L6lBpfNOnsZw1vogcUx5Tbs6XpVpkyuP+HS2X+IefZYiUGgWCg146NL2uyi48zR9IrChPDI1ZlF/nX6XquP0/6Iyfg3AYTuadTcrXvvy51+WM7S2ImFybSuLnmbMRc+1fq9zYGvy/Jhe1klNiSXcj5sTRvEaltv9AM0ukkgGBRPIIdUy1VfDsvNSPUEUY4Tj/jj0p3LXwYDHD5rZp2HbRhn9Kx7MN5G9T+daDnnEKxRmIbsTWfOpZibUl4cud0w3lvekjTlWu9NcqKlApJs00eKtfEVIBXrCqkgHNxXmWYpo/hW9TZqm9T5IKPtcQVFzC524I/hmiz8R7fyz7VHh1vXeKe3SgNzv0UAuZ5+Sh/hneu8uzqyKNB+Ve5n/KO1X8pwp7NTYe1WfFT6O9sHZxn2iN20EEKTv6VkuNxbSOWdiSep/IeVavx++jCSbDvWX/UbVkL1oeBK4utCnkv5aO1mI6mrMOMZiBzqhajHDmE1vTt6S2wETt6QQweVF+lHcFw7e+x8zTRlOXqFG1GI8OAOVZGTyqb6NSMEz7MolwRRj4Xt7eNTxoOoB8xz9qb83ylWuRsb/wB7Uq47AlDfcflRYy8wdYuPoqzQ23v8/wB6pTJpv0HP0PiPKpJcUeX1/wB6pnFg7H2P97UzCYrfFEE6335N18D5ioNXQ/8AbzqaV+h5flUYF/OjoWr2Sxnpz9K7cW8z6b/OoAAOtz9PepA9j/ftUMlMrNbpRzIcRdSvhyoNNY7j5irWSPaQee1RkW5LYq42H5Ry9abMui/hClll3HrTfgxaNR6VmZn0jRj2dvh7C/lQbgWAvmSm2ysbn0U0xYtrIfShX2Xf/myeHePztbaqYn8aZGRdpGs5hJpikbwRj7KawThzGQRo8kxsQLi/Xbp4m/Stx4jucNMF5mNgPUgj9awHOMuWFRCTdza/7nwouLTbllO12i6eMklUqYdyPH/aq/C0N5yQOn60Ny/LFDUX4fusj25gUe5iZagiXbadFDO4y2IIAub7VbTh+ZV1dhJv/hNXeDpP+PTtl3OqxPLV0rccOgtyoOTNUNQv0WnHL3TMvjqTTXEZqYClBw8UV0RXSCuwtV2cBc1FfZamk1fxkF96nynC3O4ovP4lbXRPhSR0qWU3NFYsJepDl29BBC9mGEvHt4imXK8BaJPSvsTggI/mKM4dLIvpVl30Vb6M/wDtRwROBYjmGQ/IHesOev07xBgRNE8Z5MpHuLV+bc0y54G0SCxFx7bX9K0/AtacivkT2qKVOvAeG1b+dJVPv2cYhRszAEfvTHl7+k9EeNr6i2aZg8LYbVa7CvsHiFtsas9qPGsA09gyfB3oHmeWbU1PMBQvHTrY3IHzq0t76J/szHOstsSVH9+NLk0RvYgU+ZzjIt7ML+tJ2NdSbqb9dula/j3WtMz/ACInfQLcMK+DnrVs7+dQhB6U2mJVOjwLflXlzXRBr3UP6j8x+tcVISalwr2ZT4EV46eG/n/tXO4qX2jk9MdU3K04Riyr8qScDLfQfIU3LiQVArGzI14ZaxbAo3pVf7JrfeJdt9/YkVVx2Ispot9kSDVNt539T/tVZWof+CL9lT7VOJJ4p+xjk0poBIsNySevyrMJsa7sXY3Y8yab/tcN8e48FQf/ABv+tJC1oYIngnoXqnvRIuLa/Op8Lj3QkqdzVQLXYWjNT+iE6Lz5g5IbVZgbgjofGtN4R+0eNlEeJIRwPiOytbr6+VZPaq8ooN+PGRaZb6zk1aOphVONqsQvWW0aBajSriQ3qtG1FsLFeg0zmVHwu1e4QFD8N/Si5w3KrOGjC9KhN70RT6KuGx4HND7VZOax+B9qsLGW5L9K6bAMRsF+dESYDaBmZZ1H2Z5+1TQ52gVbg8q8xGXOy20DY+VfT4drKOzPtXdk6WjnEZ3Fa+5+VZX9oUKYoq8YIkFwduan9q1ZMMLbp9KC4jAqCSU3vttRMWRxXIpUqlowOeErcEWI/Q2NS4CItcq1ivMb3+VqevtKy0E9oqW/ESB1AAN/oaUeG8MZHdVbSdPO1yBfp51sRmV4+Ym8Wq4hDA8S4nDjTqJXz/3rQOG8/GJAIO4HeHUGs8xGQvf4vW9zv4g3/Omb7N8qf74TYBOzN7eq2JPXrSvkRiqHS9jGGsk1p+glxPj5kFozY+P61n2OxczN35CT5En8q17jfJtcZ7PZqzN8jcML7jrcHf1qni3CXei+eKp9A3C4QP8AHIbeGk0ThyiPx+lqmwPDQ1XLC29r7fW+9GMJkWgfEzdbnofLyouTOvwymPA/ygBPlAS3Ox6+B86p47Kyo1DfrTpJgjaxqtLhLKQR0qk+Q9hK8eWIAPhXrxi17fvVpsGe0Fh197VazTDaIw/K5Atzvfwp3mtpfsQWJ6b/AEB9dq9B8ajmJ618TsKICGbLZLxKeo29qvYPEsTzNA8km7jL5396MYDnSGWdNmhircoMSnuEmvOC+IGwjOwFwwsR6XINTrhtaEDrVbBZCyqSem9LJzxaYVp7QC4tzFsRiHlfmxv6CwAHsKBE0Rzb4zQl3rRxL4oUyPTJVNSBqqiSvQ9EclFkLgNRyCuVIr2QiqJHVWzQJp7A2qLLcUXvc1XmbY1SweM0Na1Zyjpmg71Q44OBiedO2UZSAoJcn0rMkzVgNga4wfF08Z2vbwNC+i2Wq/8Ak2pcGtejDIOg+dZ5k/HrubOh+VEMx4paQBYka52qrXH8FNUx3U3HdtVPEuVB33r7JNfYprFmtvQviDEMQwX09q6n1srK7KOM4gaIHcfOq8XG45FVJ9SKUs+w7ledL4wz3+KrY8aa9l66/BrX/iQMAQo96gkzgN0FJeGwkmkd41KuEk/qoblfsspRzx3jw0EosNxb6ik/gKIfen8NJt8mq3xQrgMCdhYn9B70PySbsHhJ21tY+jA/rT+OdYWl+RW3/wDVP9GjHJI3NyAaO8M4JULWG+w/2obl+IBWmDIorKWPU/TpWe2/THaSSJMeuo2NC/8A6YjX2Ao3iE3oXLIVaxqj3s6fRVTLEB+EetqsHDJ4V1rqN2quy2ivNhF32pa4gj0KTTO7Up8aT2j0dT+lFw7dJEW9SxWywBpov8xuPff6UbzLAR6WklKJFEAxdlZu87aFVUXmS3tag2RQFJ478wd/a9Wm4zSLtY5Iu0DFhZlV0ddVwrq3oD8qfuaq/j2KRSUfIUM8Hfvtv4eFUr7VYzfMnxMrSvYFjyAsAOgA6VVbpWjCalbEcjTrovZdIQdvCmLKpLmlrCnejeTPvQMy9hMNekPeVLewFH8wwTJCx09OlVOEMJq7xpqzzFrFA5NuRrIruh/ej8/5oe8TQZzTNnGG1EtHbSeQpcljIO9bOGlozs6eyMVKlcKtTJH50VsDKZKp8q+YeVSJEa6MZoew3B6GZ3qphAO03r0zVTjxSLINfK9KTL0N3antjnh0UryFDWhGo7daI5PisI5t21r9Lgb/ADpxyrg3Dle0kkZr7jvhVHzHP3oHGk+zn5EUuhRybC97lThkmEvKNhtvRKDL8ChsrRg8v5tz+dEcNho1OpGHvehVDbJWadaJ8wxiwxM7cgPr0FKxzNJUIU3PX161b4yxcXZaXlCjn8Q3PSsqgzxIXfS9wat9Kr9FVmxz7YyZ24086XhKL86F4zMjICdfWvMuy2ef+UrMB1HLbpc7E+XOjxg4z2c/Jl1pD3hJAUG4qyCPGgmByiRIw0zmMWuARp7o2Mjsw7qdAbEsdgDXs08apqBZUPKSQHXJ/wDxgHIebXpb6XfsO8yXsoZtAJpwpPcQ6m82Hwj9aXeJQQxYCwXkbG1+lj/fOnPLMYyAholw0bqSkkimTFF+jpHa+/oBSpxpm4m06GJ1AdozHvSMm2soNkHp1pvAnzSFMtpy2h2yKXXEpHUA+9GcPn/ZnQ6lSPY+hpF4WzYLh0JIGkFfb+xS3xHxA80wZGIVb6d+fnQZ8aryNDN+RMwmzWsTxnHH8St8herOExAxQDrcDpfnWJR5tI1tTE9fM0/cIcXBUCS3FhfVba1+VRm8VxO12di8iaekOhUrs1cutRR5vHNezgkeHOukm23pJp7GUziQhQSelJHEEyyy+QsB7kE0Rz3OQ2yttvfztsbUuxEWZr+S+9N4cbntgclb6IMXPpkB8yT522BpRzP+Y1Hsa5d0QXuSAfQcyfrQXOTeVreNvbatPAtP/Ajke/8AspCuia6Ra5frTIvvbLOGO1FcjN3t4miX2c4WGTEPFibCKWF01HbSxsyup6EFT71a4MyCQYu0iMAl/iUrqF9msfEWPzpXNklckwmOXtMf+HsX2KWbbwvQPjrPxLh5EUnl0q1xxiUjRbGzdAKQpcWXvfkaz8OPk+T/AGPW/wACsMQ45M3uamw81zZqtY7ALzQ3oWNjWxPGl0IVLl6YwQYVTVk4BRUGXG6iikIvsaTummNSlx2UxhB0vUDwedNEBjAtbehOPhBPdG/lQ5yNvss10D5J6HY171t8/C+Ac7BR6bVwPs/yxt3JP/vFfyNVjy4XtFMmGqXTMJUkcjV186nK6TM+nw1G1bJifs4yq2xYHynY/maX5/s3wuruytb/ADA/WjfeYvyA+1sy4TMDfUb+NzV2DP8AEILLM4HhqNP2I+znDAd2VvcUPT7PkJ/mn6VP3eFnPxb/AEJWKzKSQ3dy3qa5w5ZmCgEk7AAXJPgBTt/9uxf+btTfkHC+GwZUgEyEc2IYsf8ACNtO/j51NeVjU/EheI96YrZDwBJcPig9ufZRhb32IDySMq+N1W58xTliAcNATJFriFuzTs+yFwTdnSNiosBz2573peyu+LmabEteKM6jr+EknuQJfYXNh6AmjE87GQvdsPJa2neTDOoFgqkchbypPJbp/JjePDMeijPxsxNjCrRkg6JHL/D1UlR3/M3AsLAVYixTSKZkTsmdtERdu1ZmG7NqYA6VFyTe3lUoyeOVUkMcBllIVEV3QMAe85Ww2HgOfU1Tz9lnkdRHJCRbBwFd0JO8jbbW26VCcv0Tk0vQtT5iZPvBR2ZpCYhK/wDTzklv+EWvsOQ23pQx7gttyGw9B+VPvEeVR4bCKkEqPqtdr2dkv8WnoGcavRVrPuyO5IO/L9SKe8fj7QplVaW/ZwmIbSVvsd7eNMeXZGxCMCt+feW4BP6UrsKeMr1TQL2bWYDpzBHS1Wz05XRPjpOuy/iMuxEgUGGEW/GLAH6Xr4cMTEGzxi/OysAPnelvEYrHxtpLSbnbbY/Sm3hoYkrqlLHyPSk8nOFtND0VNvXFgDH5PNgysqyki+/Qe1ML58Wh7p72xP6geNWeKlDYZ9Wx2I35nwpISYAKNXJbew5e/wCVdK+rO69opT+lWl6Ovvm5N9rgC/nuT9a4mxQVRzsLnzJPiKpM97E+v12/KrWCw3buGa+hRtf8Z8fSmdJLbFlTp6RbyLLi2qZ7gkd3fkvj6m1LGMN5G9T+daAz6UNIeL3kYjleu8e3VNk+RCiUiJRUcg3qdBepsuwRmlVFBJZgPc7U1y12xOd7GThfAOezdBdr3VfHSb2+lOGe8b76jGEYLpAvc38zbx2obwmFhxcUcisdLaRpIFnHdvvzFH+KuBY8TE7x6opUc2aYaQQT8JZbgrfkTYisvJU1fz9GlwcL4vszDE5g07l3N7/SqOKnubLyFS5ngpcKxilQo/nyI/qVhsy+YqjhxvT8ytbXoVqnvTJMTKUFhzNDTVjEtdjUFqLK0UdbYVyrEEC1tqb4OyeEFTZx/dqWMJBoUDx3q/hGtSmZKn0M4tpB1YBp2NWsswgTvtYnoD4VQwgufKrcuJBPPlSb36GUWjn4/oNcrno/oNcqnlXvZjwFU1P6J7COAzYMNkNXBmA6r9K8ySIaTsKItGvUC3iaBTW/QVeigcxS3w/Sp8ow3bozk9nFcr2mpQVOw1aWG6gkAmocSJQdMcMYZjs8rL2YXoVGr+K52OkbAc6NYGSOOMDtUcoveYkkkm6tpRrKlzcbXB/pPOrqdA7v8SLaQDCyHU5eYB7A3sunk9vAm3mfS9e4bElsQjMb3ksT43E6j05AAUvR49pcRK5+JlksB4qNSqP9Nqa4IjAryaQ8wBmRW+GOOJy/aP4MVmNhRaWiN67KWWIVhSFOzc/HNDJs3asBYC/Iqth63qLtlBWIDEYVidK2LPHdj+VJcs5di5PeYlibm92Nyfc0z8H5pLG0krOWigQtpfcFyCEW53HXrRLxNLZHPoYsb2kkssirDiEw0fZoUOiTtGFtrW3rvK8L2OmFJZEaNQhWZda/eJ9ywa2+lddQYTGQlYhiIuzYg42doja2n4NQ57npvRL748eFeRZ0lbQZAJgAe0xH8sE9NKX/ANVBewK7M643m+84nTHFGRqEcbQsDdF7q3A5bC9BM4bsA0CtrOnS7Gxt1KqfbemCUxYZGmjKGeXu2W1oP6rrz1c7HkR86TsVHz8fGtDD3pfhA8yfZQo3wxnPYMQT3TQTSb19DHdrXtTVyqnTFYpy9o1T/wATRFbkAkctvxHlXx4uXQ3LUOQHKsuhnYmwqwMLKen1pJ+FH5Y393b9IN51nTTAqW5m49v3oD2tibcztt+dWossdj3j7c6NZZlYS9xc9DRuUY1pAeF5K2wbgspZ7GTZei+PrTJhsNb08B+lSxx1ZIsKUyZXQ/ixTAHzufQhH938KTCd6N8RYnU1un60E607gjUiPlXutE8Z5+Qv7CnD7OMrjlSaV5NDRPEy2UnbVcny8KTrWQjqefpWpfZOdMUyiSEa4g4Ui77Ei7eVD8qtY2UwL5IgxeSHtw7YiFUZn7+u5uSSBpG9OeQkLHOBJAWtqL9tIC5A3ZrHu9OVAMy1xsCYcJHZj3ywPj+Ec6tQZkdd1mgc2/5eGZri26kjoQTWc6bS2arnaLeZ5NDjYdEqhgN1khZJOzbxUpYjzutj1vWT8R8MzYIEsNUZNllUdwjpf+k+RrQoOIVuRJhYduRiDQuP/Upo/lud4WW8bM9nGkrOAym/4S3I8+u/nRceW8f9C94G12fndq6gS7CtH49+zVodU+CVmj5vDuXTxMfV0HhzHnWfYHnetOMs3O5Eahy9MKwITV+GE0MEXUPViKVh+KgUm/Q1D0uwk8pUBV+IkAV3mWM7ECNbFgAXY+J6VUyuXXOgPjRLM8oaR3IHM7UHqaSoItuW5DC17Qdcwephi5Oek+1AcMKq2N2TMNBJ2A51y08jMSuorsoCJG2kk2Bs/wDMtzKgX26UlYjiiyaAPxAk72IHMXFFMPxHH2sX8NXRSLvItyQL2EaggRJ/hHPrVft6XbQJ5VT4yxoOLCCxkRVtuCs6MFXp2DXSS1trFR8qX82z0I86pr5AqXILGR449TG219Ou3hc1Fhs2nkhlMksjK1owhY6LyAsx0+CqpsPOh8mHE2PkjLBV1bsfwiIDf6W+dXmVt7/BOuC2XskVcO0WIdO0mYg4eAHc/wDmSeCjfb+wWzk2imUSFzYrJIDbtpSrdlEp5aBGzE+cYpenVwWlUlTMCzORvDhwdIO3wlrfUeNXMuxCyQ27M6VVo8LF1MZ/mTt5qd7+DN4VNL8gubdaYpyIymzAg+YP0PWmPL4GOEhiXnisQAf8iGx/6ap4VzpC3Fj/AMuc3Ruv8OT500IsKxQnvYeSPCzOgYExh5CV1K3lc0TJf4CVPRFNB2rsGNlnk3PRMHhebHyJDW9KEccY68MS2sZWbEMP6Qe7EnyUgf8Apo1jsvl04hYwGUjD4NSh1WjNi+3MXJJpR40xGvFSAbBLRgeAQW/O9VwrdoEl7AWEzCSNu6xNuh3FGpcueZEkiCMXDyOnJkSPZjfwJBoJHFTJ92YQRhPjlWOJbcwGd3Y/O4prK0mtA9VrsUZybcitySFIINvG551FgwCdzYEGxJ5G3Wj/ABPPqZg26xAQxt1uPiJ8ar4bK1OFMrI1tQQSruuo72YdOY9qIsnx2wfDe9AOFrNTLgnBAoRneEMcpFwQLDUvI261Nl0/SuyfKU0WxvjWmMUMVj+Roph4b86DQT0QgxVI2mPQ0EQljUGMNlNeiba9VMVLehJdhm+hMzUnWf751WiG+1G83wlxt4i/pUWW4C/ePL9q0pyJQZd4m7IcJgi7op31Mq+5AP0vWw8GR6JJBBFEsQEiaSbsWU32PhvSDwvGHx8ItspLnw7o6/MijuVS2Z5dt/vdiPMXBHtSfkVy6YeJUehjz/LiszlMHAO9q7R2Ft97lfHc1QjzdLDtMYyte1oY9KActjbvetD+OW1YhTqJDRo1r7X3F7e1LMk+9hf5eVCjFyQ4q6L+ImtI5WQyC97kWJvzNW8C93S3PUPzFGVyzDPEnaxSwGPDq7TILq7Py12BufrvVjCcMIksDfekBazqGFtQG/Q/pXO51o6ciGWLHFJsRckomg2J5ahZivh0PypN484GTFK2IwQCzd4vDYL2pU94oOQfr4HyprxOWylMWyhWMjKF0ODcC3++1c4lGj5ixSaM73HxqFa31oUXWN7RWojIj88oxXUGBB3FjcEEbG4qIO3ia0n7QOH+0lleMDtlPeAA/ira4O3/ADAP9VvGs401sYss5FtGblx1jrTCORSss0ZPIm1aI0vOs9wSaQpvvcH60ezfN3RgqgWIBvSvkQ7paGvGvhDbJopyLcqM5rmnZYe/d1MNK+pG5+QruHK0pd4qxqPIscfwxgi/9T37x9Ba3yNBlLJaRfLTxY2AZmFv2PXoLV1g8QSLdeXz6VXmkvtfYfU+NSZbixE+qwudgxuQhv8AHbratBr4mZjrVGg8N5ZJJhUcRnT2rsWOw0rEQSL87b1Pj8FGZDphVFlc3OIk/wCIlUt8EMa/Bq5Xt1ofw3mqKDE2qYM0jLJK/ZQB3jYNt1Bb/qrmbHKjO53hLEFwv8XEOdzErndYwe7t0Ws6lXJjry8kH5MMCdMy/wAKR9DLHu88vwFVP/60Bh3G3cJpex+L+5u3eVsUe41rdnBHyMK+JI51bzHiZUXULGd1sFHLDx72RB42ZlPjZTva1JeKdpH1Dck7+JPU+p+tXxY2/ZZ69hvDKALXRAbbN34H2Gx6xt7U0SRssMYPaRqcFPsR20OzEjfmBSDgMY0e4sQeasLqfUU/YPHR9guiR4CMFJ3T34gS9uXzqM0tdl3SaJMLbtCQLf8AEYZ2bDv/AFR/iiO9CMW7yvLqijxQ1v3lssg7x5jnf9qZJsEzNI3ZpJ/Hwqh4DpfuqLkgUnZyQuJlszEh25/wpviPJrWcetDj2dHRBJlkDGwZ4G/pmU2uegb/AHpgzbANhXDMVZYMPqUqQR2pQqBbp0qDIcV2ssUZnV7st48THZrDcgONr2Bo1m0EbfepXw8ih5YoQ0TdopAYDVpHSpqnvTJyJa6M34nw/Zxwxfj0mR/8zeP19q7yvGOuEWNW2OJUlTuD3b7j1FEeMMrkaeWRLSJq0gpvsu3w+9C+HYtUscZ5GQMfIqrfv9KbVJ4v/RWoc0T8QzfemYrEqnW9tOwABXVt53pcwxs2/pTXgcOCUB/E+K+dtv0oIcB/LI/Et/mCVP5fWrY7SXEpp00y3FyqxHIb1ZwmC2q1FgrkUCrQ8oZ8khtXwBNE4ctJ57CrSZePCl3kSDKGLjwE140BUcqbVy8eFU8zw4VCduVTObfRP01o4+zbBRa8RiJZNOhCvLZb9SfHaikGV6MPpQhyEnbUo+K6CxAHW71d4ZLLgCEmgZpZAgDpZbEhSLH4jYGjBxqhSrsdJgdl7GMgAFiO6/j8PKh3bd7AUhS4pyWQGDSjFmhQNcgWK7AHfwNL44fxGoAwEknxB+fOmPOMQjy2ZcUwjVYwRcbqNz63vVfBrE08YC4zdxzJ/XpV5tpBkukE4M0nhdIC28k+khgDphiAW3obGijcSYdvvM0kKkRnsUYc3A5gX5d40BzScff5n304eI+upgTv570EzJ+zwuHi/E95n8bnlf3+lV1ti890NmUZngwmhJGA1B7GRke9+Wttm96YkxqSI57VZEaQALMNGkgjuq4HzBrHo5Lb0f4WxUxnRIn0gkFgQGWy7klT5DnzqaxpdhnC9ob+JMoRpi2sxMbWLi8TEC20g+E7dazTjTh8wh3CWOoF7b2B/GCOanxG1aO2Ys8spWOQBW0M8J1o9gPige4PnaxqeMxyKFOhk+EgX0i+xGlu9CT/AEm6nyrseRw9gqfOeNGIYJouTk7Udklicg7GwsL11xjwt9zlIUXjYkofC3NT6UvphRoDGS29t6dfG1yTBQ3Px0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13" name="Picture 5" descr="http://www.fiestaszaragoza.com/img/2014/09/melendi-fiestas-del-pil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14686"/>
            <a:ext cx="2214578" cy="1498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5" name="AutoShape 7" descr="data:image/jpeg;base64,/9j/4AAQSkZJRgABAQAAAQABAAD/2wCEAAkGBxQTEhQUEhQUFBQUFBQVFxcWFxUVFBYYGBQXFxUVFxUYHCggGBolHBQVITEhJSkrLi4uFx8zODMsNygtLisBCgoKBQUFDgUFDisZExkrKysrKysrKysrKysrKysrKysrKysrKysrKysrKysrKysrKysrKysrKysrKysrKysrK//AABEIAKgBLAMBIgACEQEDEQH/xAAcAAACAgMBAQAAAAAAAAAAAAAAAQQFAwYHAgj/xABCEAABAwIDBQUGBAQEBQUAAAABAAIRAyEEEjEFBkFRYRMicYGRBzJCobHwUnLB0RQjYuEkM4LxFVOSssIWJUNzov/EABQBAQAAAAAAAAAAAAAAAAAAAAD/xAAUEQEAAAAAAAAAAAAAAAAAAAAA/9oADAMBAAIRAxEAPwDtKEJoEhNCBQiEQhAIhNCDyUL0iEHlCaIQJCaECQmhAkJlJAoVPtTGPIJpODGMdDn9m6qZDsroaCGtAkySTobcV729iYysNb+Ha4FzqgLQ8gOaBTplwIBdJkgEgC0Egjne87cKWEYcntYJyse4w2QCaoe6XEl1ybkhwHu94Nj3h2vWo0P5j6ddjqtNoqsb2TqffF6tPMQW2PeBHDu8VQ+0TftjaRoU6oqlzwC6nbu6w6ND4a62XJNtbddmyTmDe4Z/CDcW11OvOJUXGY4F9OtqWtAP4XPpy1jjykBpPUFBtW2NohmakXt0a2C7JTaBdxLG6glx7v8ATdUL8VRccudz3m2ec5iSR7zJAE8BwHRa9mNQuLySQHO8Tqfmpmz3ZHU6zLkPILTFnAZmEGND/wCJQWmKc8gXcLtDQ27TIu4FuogTaCSk2mxpDn9q/QNYxoz21Jc7QzJ04lTdmgtDzIs2XAzmcOJMfCInw6lSQTd1bs6LCLAtk5elNkHnxA8boIrsVHeLcgLm5aQdIJHOB3jNyTJt0V9upvOKBaHGIqZ3VO6x2jswNQa62F48yq2hjqJIFNjn3kvc0AuiBDfwi4GVqsK+FaGuIawZe8ZEOcLkgmTkbI4axaNUGR+9jjiXVQw1KdUl1SQ7I4doXNdkIh0NLBoAdVuu6W+b2tpUi5j206ADszmU7yMre0qO77g2WwB8IK0KhSGSKreze5hu4QYdezfh8OEKv2LiMjnA05Dszaecd10HLmLZuQDrGqD6N2TtqniI7MyYLnAXyAEtuepBjnqrKFyD2e7WfQeWjMKLsrn90EF8XvFmtbl0vPNdcoVQ5oc0gtcJBBkHzQe4SITlEoFCUL1KSBQlC9IQCEIQCE0QgSEJoBEIQgScJwkEBCE0FAkoTRCDzCEQhAJgIUHbW1aeFoVMRWdlp0mlxkxP4WjqTAHig4pv9vRUr4oAVMlKH9l2cl+TO9jXOqB4ytqGkXQ2+UtkHhpWLx76b25ab87XTnuc4k5TlcCCInTi4qNTrMqPDgOzc4khoJaxojuMaTYkC19bc1KwuJqZnNeHusSc8OsBJawk92R1hBHx2F7Zuc08lQnVrHBrwfcDm3yus64tpPNU1agWgZogHnx4+i3lj6RgOlrCGyZLTHdbJBNhDTcGO7oq7eGjScAWm7CQQIbIMBo0l2kWQU2Dew07tBc3iIa4iLEmDmi4/ey90cG6B2TKhg5yCG8iBEGSI6J7QDWUxSABrP71Q2JbxZSbHECCY424KZsfDuLSXFjGtIBc/K/Lbg2dfEjy1QZcNTdTd2j2VC0DK1oY+XGI70gTbgF4xWDN61fN2jtGOho6d25PCwnrEXz7Q2k1oLaFRxeRGZw90G5Em4mB3WgDnmWvNABDnS4Oky6bkHKZ4kcYniAg2XBfy3CAajzwgQ48WsB91jZu8kSZva11h9o5aTjIe81Ilolr6xdIZS/GGgNbmIiGyBeVpdXaRfFKkIzxmJ1IGgJ4METAt5C9vh8c1vZiTAzNpx7wpAE1Kp5OqOsOME9EETaGMqCu01HB1RxJcSZAIJkAjgCCLcR4K42gwNqUg8BzKTWsAuMz3S+s4AchGvO6osRSPbYbMIJpCo4cO9Ue50DgJsB1U3H41xxDgdAA4f6+9bqbnxeeSC3wEF13ERlhgkRaznCIAEAzfh57t7G61SnXxGH7woupCsxrnOdleHgPcM1+8HtPiFz3BYstcBrOXMILnEZgT3GAvvBuY/befZu99TEveym9rmupuc8kNayiXuz0ixxzOzd0AZe7lBkWkOwSnKcJwg8ymnCEAhCEHpCEIBCEIAoQhAJolCAQhOUCTRCEChCEIEhNCBQuQ+3rF5hQoNqxq91LKHMcSQ1heT7h97KT8uPXXOAEmwFyeQFyvljbGLNapiapJzPrGsA8AZ2ukFhj4TTNMj8pQV+GbDnMLXcHASYJBEgTMGMwg8oXhhcyQHGzonSQZBDiPekwJN7rI6vq0ZiR3qbpvdoOV0e8CIg30UGrV6BrpmbgExx4eSC1pPfUZTdTnNSAY4cRBkH0N+o6rE7FF0yAHcc0THI8VCbUNyDBBzSLkTFzGo6q0wNZ7gAWg+hk6S3X5QgqMU3mIJ8/7lY2VZhomB10MzYeQ+wtydsUObLgAeV7W9SVVndioDMW8J/VBrdWkTbQD71WKrU0A0aIHmZJWz4nYL2iQ0nlPA/0jn4/JUeLwRm4Mzfn1lBhw5ygk/F8xxHhz9FkpYkmpmPxCDHIwIHkFFqzx5QvLUFztLaE1S7SGBregyQB5G/is1fFRUc5ol8ktnQRTGY2MmAweqpMSZM8/wDZZDVOYnjYf/mEF7/xasKTS7EPBeXRTZFOmBA7zg0CdY6nwKu9yiTVbXNV+cudSaGTmc57H5accQYZIP4hpw0bPJve3HSBw6C/zW/7t4DEDsMOXUqOSt2zu8WvADe1Oeq0k0hD2tkCQXdCg7XupvC7EOr0azQyvhnhrg1wcHMdmyPtoe65pHNpWwErnns1rdvjMfi6TWsw720aNFoHw0swkxY8TOpDgV0MIGHJgIXpAQmgJoBCaECQmhAJJoQJCaECRKEFAwU5XgJgoPSSaECQhCCv2+f8LiPeP8it7sZv8t3uzxXyvh8Q81Jfkh5hzbFsEZbObMEW00iV3/2yYx1PZrgDAq1qVN14lhJc9vMhwYWkDgV86MxXeF7SJAmR4E6oM1d1wLy2AOZAnLpY2OnMHqF4e0G0D9Qf20/txyVDBJsQdRy/qbzgx1EjhCkCkHXjWIIIEHiLoMOD2cXOGVzQQbGY9Fu27m7tRxJDgyPiDLk9DaCoO7uzT72l9Yk/PRdL2NRIbdBDwexKbBHvHiXXJ6qxobLZGg/RSxHivRqRqgwVdi03DRvpZa/tTctj5IAnwt6ftC2plXksodIQca29uYWg6fP1WjVsA5hgjivo7H4QO1hahjN2GvfOX76IOPjCO5aErJ/AuOtupXY6W7FMNyhvHrGmsLU9/dkijSFQcHtaf9QMW8kFHszZdMXJzRc2bpx+v91tGA2bUxPaYXBg/wA0HtapgNbTkZhbhDQLzxWk7Orw5jiZAIcYkWBX0Xuls+KLXMphjahNQ5m5XuBMsz8TAOhQWe7uyKWDw7KFIQxg1Opm7nHqSSrfDgxLhEkmOQ4T1j0XmjSi7jmPyHgP3WaUAWoCcpQg9IhKV5zIMiEIQCEIhAJpJoEhMpIBCEIEkvSUIFKYKEIHKELTN/faHQ2cwt/zcRHdpiYHV74geCCr9tdOpVo4LC0yB/FYxlMkiY7pgxyGbN/pUHA7vbKxdCrhKeGFI0gWsxAaO1LotU7UXLpAJaeC0LdXefF7Q2tQqV3mplc/IywZTBo1QA1ogakX1suk0K2Hw7qOGpvhzagLnRepUI75d46DkAEHEdp0n0nvZUZDmvLag4Zm91xHQ6+YVlsHCGo4BoMnlP0hbD7TcP8Az6VRulVpM8MzTDgZsPh8Z6LYdwtjBtM1HASYQS9jbFDAJA+hV4wRb5rNkQKSDxKVQHhB81myclIbhgdCD5ygrM8ayPK3qFkbVFv7qwq4cjT6/qolTDDiP0PqLoMbq09VjDTrCwVqJabaffFeXF/2f1QZ3EDyWk+0xubA1Tx7WjH/AFOC2epVOpVVtbZjsWylh2iRUxNIvNrMYHveTPgB5oKf2YbhVKrWYttUUuzqB9KW5w85WlzXNBBDe9BE8Cu6U2kAC2gvw8Y1UfYuzWYehTo0wA1g0HMkucfUlToQeQE00kCTRCRQBSQnCDKhNCBIQmgSE0IBBShNB5SXuFgq4um33nsb4uaP1QZUFQKu28O2xrU58Z+ixf8AqHDf85vo79kFokTFzYD0Vad4MP8A80GOTXn9FzDfj2jioHUqIJaZGUy0uvfONQP9xJCC6389orKLXU8O6XXaXtLc2YatAcDAjjHoLrg+067qz3PfDQSTDZAk3PmVJxeIe85nuLnREm9hoL8FU4qog3T2QR/xKjFmtL3kc4w9e30Pkus4rdr/ABDHuaHZqmZrpsLyHHwF46LiXspxwpbWwjnmGuqFh5TUpvptB83hfR9d5LofJE9zLw55jyQc19q2Cayrg8gJYym4Aa+9UEk9SQ35ra9k0clFvUT6rJtvBU6z2ue3NlgDyM/3WRruCDDVqgcdFTbR26WgimRI4m/yV9isGHN8loe2t36kmCYN/sIIW1NpVTc17+MeNuCpaW8eKonMwkjiWnOInlchLG7rPglrj1bMHxzRJ81V4bYDRmNVxpkCxJOZx1tlkQAI8Tog6Zu37RWVYbVIBsDNr+Mrav8AibDoQV8/7PY1zi18kaZtHtPCeYMceS3HYoqUjAeXtjjr80HTnkG69CiCOAWvPx5YxpNptJVfit8qNMw+pH3yQbbVwwvx+itN0cBBqPIHBrfq79FzPF+0KnB7Mgn+owPQLefZbth+Jp1y4d0PYWkAgXaQ5vWIHqg3hCaEChCaSASTSQEITRCDKkgJoEhNCBIJUXae0qeHpmpVcGtHqTyA4lc3xe9NTE1D2jxRodmXNYTAeO0c0k8Xx2fh3tOYTt+faXTwoLMPD6mmaJE8mD4vHTxWn7O2njMQ7tMRXrNB0YHlvrlsFqVf/EY/UFjTaLiBpEeC6BgsGQzgDEmeH7oMzsfUy5WveG6Rmdfxk381VbUx5pQxl61T3QNQOLug6qS7HUaQJqVGCJytLgHOPUcAqbYDxVq1cRUILnGBcABo0HggtsJhSBckuOpWRzwwF1QhjGxL3e4J0khY8dtJlMB7iA10tZJIa93IOggfmNvotC3g3ifUdDXZQJEA6AiC0lpId1d8VrAiQFlvLvLn/lsFp0JOaQbOD2OgiOHXgRfW6jzcuJc46kzKj4fn+6VWr19dUHmu/VVld0lSMTVXrZWznV6ga0amEF77Nd23YvFsLgexpObUedJymQ0HqQu81MXUFQCQWd4395tjAniJ+irt09htweFa0CHOGZ3iV4x+JhwbMF0X6AjMPSUEtz5I5ESOBj95XtlUKM+rw48RNhMQPRRcRVIngguW4sc16eGuELWm1zKsKWIJ4oIe1NkGZZ849VreL2bVMjLfwW8ME8U6jR4oOeUd3nmQWgyImBIvK2vYOwCXAv5R9hW9EKzwLLiUGm+1LZ7hhWdmS2aoa4jXKWOMDlJAXMcFsSHNNRjqjbm1y4xADg46eC7nvpQz0A08ajT5iYWmU9jGe64t0lBr+5O6NWrjAxjMlF4Lny67GCLjnPLqLr6EwGAp0abadJgYxogAfU8z1Ws7hYPL2j+jWTz4n6BbegSE0IEhNJAJQmiECQmhBkQhCAUPa206eHpmpUMAaDi48GgcSs2LxLabHVKhDWMBcSeAC47vFtx+MrTcMbZrfwt683Wugw71bfqYh2Z3xd1rRMNH4W8zzPGEbRw7RWwzHNDnfwldjW5Q4N/m0Sbu4wXX6lV+MZNfDDQDMY5BsO8yYCyYnETtDDCSSKVcyerqYsNBYFBQYfCupY97KGQdwOOZstlxM5QNPvRXho1KlUNr1XPBvkpzRpgW1ynM71A6KmxTv/dagFsrGi/n+6vaeIDTUrEiGjIDp4+iCHvbSYzDuZRpMDnQxoYxuYk20AklVeB2XTwlEOxLGmo6YADarGHgKop1Q48LNFpuUjvU4Co3s2sdUptdRqVGODg0kguYD3XhzQYPGNdVQYvFA3c6XRGawcRrBygAeA5XlBk2rtI1C6BlzWeGvquY48DlqOMeEwNLwqifP71um9w8/GF4pIJWaAolZ6zVnQoNRyBMYXODRxK6x7OdiNY5rnC60fdHZnaOznnA8Br812LdvDBoFvuyDZsbUt98lqm0asVKZOkuHjMwCr3aVWAfuFp+26juzJBgscHzyDdR1kZkGwOEkkSZgwTawifQC/RQH1RJ5fY9Oq9YLFtdTF/eAi/MA2P3ovGKpi0GNNOWmo8kDpMv9lTKTCOSi4Zw4ctVY0WTyQZab4HBQsZio0+/FThhi6w8zwCeN2Y3s3NmCR7xuZ4EoMux9mvLQ97tbxFh0V5QoRquV7Q39xeGfl7Km4N1GaARzaQPrornZW/rngOqMyzwmSPMINr3ibLG/mC17ECSA25MAAakkwAOpss9bbgrNIAtGvCeQV5udseSMRUFr9kPkan6DzPJBf7EwHY0WsPve88/1HX008lPQhAkJpIBJNCBJhCECRCYCIQe0IWn+0Der+FFGhTMV8S4hp406Y/zKnjEgdfBBTe1DbpLm4WmdIdU8dWtPhY+JC03ANyiT981XbQxWZ5qHQuGpmxcB9CrXaByPLfGPX/ZBA2jjB27CIltOp8y1U9XGTtChf4MvmXTHyUXbVXLVb1BH0/ZQK1QjGYd83OTXo42QXFB2bauIPKeugH7rLvZiclCjQHvP77/ADvHqsWyQDtDFE8Y+cKk21ju2xZcLhpDW8oFpQPEs7SmGf8AzUGDLw7Sk0Wb+Zo+SpmuzcVbbYcaYY9phzXSDxULHUA5grs91xh4HwP5EDgdQUER4WWgFghe6TtUHrEOURzl7qvlecndngTA9JP1Hqg61ubs4CjRPNjT4SJXQ8DQDQABwWkbr1B/CUHc6TPUDKfmFd0dogWlBeY7Qk8rrVccO8RIg+EHh9VZ4naQIgwR4qgxeJBMTbTnPRBU7Mx3ZP7Fx7oIy3IGUfIQY06c1sbcY0tnKSI14fNahtVnxZu80y1xt+4gqTsHbGcBhDQ4TmAJMToR0Ma9EG64FswSIB++KuXtDWgjjy5KhwmIm4FgNJ5GNNI/dZto4xzx3IBHznjZBE2hvM6m6GiImY4Xtr0uoFbeqo8gRmsYGkmCJEcr36qLjdgvqgltVzagFiYd4yDaD5Khq4DalP8Ay6gdrZoaCYngRfigzY+g8lzngxldBNuMExzt9yqQ0c4n4TEcAJ4knoPms1HenG0ngV2F4FspFiOIiLq0ZvAK8MGE7OnqYGXnEdL6INjqbap0cH2rzekBT/MXGAQPUwoGC9oOI2e+mSe0w1UTcucwH+km4sQbei0jevapdFAQQx+dx1OeC0NnoCfVRdn4oPpOw74IPepk2yO1cJ5G5jifFB9T7sby0MdSFSi4GwzMnvN/cdVcr5E3H3hq4TEsNJ5bLo5iTa44g8QvpvdjemnihkMU64HeZwPNzCfeHTUIL9CaEChAQmgRCSaSAQgoQelwT2mYhx208nSnQaxvSdfqV3DaeNbRo1KrvdpMc89coJj9F877dxjq1eniH3fU7UO1jMDTe1vQRUIH5UDaBUovB1Acx3MSIDl4x+0nVMPSrCC9o7OoP6m2P6FR69TI4OF8wgj8Q/fQhVVLFZXVGAyyt3m/naLg8iQgj7XxufI/i03H6rD22bE0+jSWwJm03Ejroo1c3I4G/wAv1WDCOhxP4WOjzsP+4oLintcU/wCIqCDVqw1upyjSZ8lD3foS7MeF1WPdJVnQxLqbIMH62n+2k+CA2/XzOy/hv6rBsPaDaTy2oM1GqMlRt9ODhHxNMEeCjVaskuOpJlYWU7IJ20cEaNQsJkatcNHtPuu5eijPdCngmpR7N3v0mmow/wBHxsPhqPAjkoJqsAGVt4uXHNedQIgDTmgxNZxdYcBxPh06p136DSOHIm5++idIyS514uevJYXOm51JlB0rct7qmDaAfce9nzzR095ZsVUeyztFWey3Gx21E8ctQc/wu/8AFbbtTDAiSg1921So7sbOpnxUXHgAkKvdmQXX8VIg+v6Hmq3GYQgh7LERx11gHkLqKKpGi8Pqv5kBBt+yNu5g0aEakuuOfBX1Ou4kR7xGnHXUlcqc4tOYHvC97g+Mrct2d5Wmzoa4cOkjj+yDYamNqU9QT5H97qux29obNu8IIEHQ8bHUcvqtppY6m8d4NuSL/v8AeipNrbGoPMmL6aW4aoKKlvWaln02g3kn6zCxbwbWbh6TiyO1qDuzBIBsXRyH1V3Q2PRpU8xgBtzy06+gXKNs4816z6kQCe6Pwt+FvkEEUdV7aYuCsYKlMwNQszluVmmZ3dafAn3vJB4x1QFwc0ZZDZjQEAAkeYJ81tuHqOpYaliaT3sqtIdOdzhLdLEmPJadWDYAaSXSc34eGXLxnWfJbtiAGtw1E+7TZ29TwaAQPN2UeaDvHs+3odjaTxVAbWolragFmkubMgeRHktqXDvYfttrcbiKVR0OxFOmWSbOfTc4uH5iHz1hdyQJCaEHlCZCSBJJpFBzz2x7xGhQFFo7tYfzXcqcnTxIA8xzXJXNOc0TH80NrYZ091z25oZOnfa+oz82RCEESviJaImRpNiDy6H74Koxjc0ltnCD4x8Q6hCEFbVqyZ5/ZXlrrHrA/VCEHimbzyUtlzJKEIIlV0klSMOLRzOsSR5SkhBKdV7N7akg5SLDiNHAg3EiRccVCx+H7Oo9n4XEDqJ7pnqITQgxOMNjnf00+axFCEFju9tA0MQypwnK78rrH018l0XE7TzCEIQQH4cGfvz6qFXoAIQgr6p5KLUn7shCCrxlfgFGpVS0gtMEGUIQX+A3sqMjNLvxXiRIt9fVT6u+OYggEG4H6CPRCEEHeDeCrUbkkBrvejjGg8NVUUcIDTc7MA4EBrNS4cT0+EDnJ5EoQgz0qbKN6oFR/CkD3W//AGEf9o81ixuJdUOaq6TwGjWjg1rdAPBCEHrYmF7Ss2YDG955OjWtuSVcYzHdoXuGtdzWsHEUaZ16ZnAf9JQhBM3MqlmOp1Ghrn03tytcYzZSDUy835QQB48l9VyhCAQhCBISQgRSQh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17" name="AutoShape 9" descr="data:image/jpeg;base64,/9j/4AAQSkZJRgABAQAAAQABAAD/2wCEAAkGBxQTEhUUExQVFhQXFxcXFxgYFh0ZGBoXFxUXGhccGBgYHCggHBolHRgXJDEhJSkrLi4uGB8zODMsNygtLisBCgoKCgwKGgwMDisZExkrKysrKysrKysrKysrKysrKysrKysrKysrKysrKysrKysrKysrKysrKysrKysrKysrK//AABEIAPsAyQMBIgACEQEDEQH/xAAcAAABBAMBAAAAAAAAAAAAAAAFAAMEBgECBwj/xABEEAABAwIDBAcGAwUHAwUAAAABAAIRAyEEBTESQVFhBhMicYGR8AcyobHB0UJS8RQWYpLhFSNTcoKiskNz0ggzY5PC/8QAFAEBAAAAAAAAAAAAAAAAAAAAAP/EABQRAQAAAAAAAAAAAAAAAAAAAAD/2gAMAwEAAhEDEQA/AO2ID06x/U4Gu4e8WdW3/NVPVtt3uR5Un2v4gMy5ziSIqMOzbtETAM7gYP8ApQcGwbnMqQ8h5aNiRoWuGzAO+DsiNe0omxHWNbBBG0BEAgaxwME7t0KOMZULjUFiSSb3k93Gdf6InXrXbVu0vEOH+ZurSN+/vagHscS3Y/CQS2dxF9ZtOiimWzEEb+/jO46XTzxBDgA08hAniNwBnT9E4XgCQNbH6tO8X0P0sAhdYJntNOkxIPFPUCDYa/lO/kOaRon8InusY5jf3tt3bnKeEcdx+XxhBvQoibdniHDn3qwZblhdpOyNbmPgb68kxgcLUtIk7iY+qtuCyOu8AOIa3vk6eSCKzDNDYgeG881GqZKHncOAsVdsHkzGDQFS6eXgnT4IOdHo5yBPd9FitkLiO71poupDL2jctn5WDuQcSxuRubcCRwAuO7kg1bBGfXyXdsVkQcIget/JV3HdFeU8iJHmg49WwxG4qNC6PjOjZFtmPW4/RVPNsoczcgCMT7TaPXqQFr1ZCyG3HcgaaLhOHUrZtO5W/VHcgZ2vut6VIkx6KmYPLHO3gI/gcpANyNADA1v+Z5MeBCCRgMso0tmXCq91MOLW+6HmYZtTu1J3QOBRL90a/wD8v8rP/NO0msoEvc/dDWtOgkb72mBzWf3pP+G7/wC1/wBkHodcw9tWfMbSZhGs26zoraSGMbImBqTcR48l09ee/bJXJzCtLhanTY2NWgAPPAa3QUfa2iDtCeMbJIPEReOPCU5WqDq+Xu8CJMgHhug/dC6tYOnWdZ3Tx0siNN8tHdETYg6drUXkTu033BplO06j8Q0I5iPWvFPOoOBtv9H1yKYadkyJI0INnA7xw0UyiZAIMxrxt9YgRy5oI1Em/wAtY8It4o5lFJ5gzA5/1UVlHaM9kned884VmynLxEkTw4epQGMpy9hIJvF+RPrgrhh8OANEGyzCxePNWFsACUDXVJykxZDuCzKBwuTlOpKimstxU8kEopurTCba9PTKARmGCBGip+dZLtAroNRtkMxuGB0hBxnG5GdqAPksUshcTEW9cfV106rlcmYUmhl4bHZjig5mejfCY7o+pUTMMsFMbW6N+9daqYDam36ID0my7+5qxqGOI8Ag5pSxBH6FFMJjtohsRJEETa99PVlV6VQE755GEWwFXZcHXsd99NxiEHRch6JvxFXtuaabHdp2hAsQNnTa8for/wDutgv8P/cmeiNF1al1pa5u3EBx3CbgDW0Kxf2YPX6oDS85dPS7MM5fh6IhxqCkDuDabe288hDj4L0HmGPp0WGpVcGsAkklcM6J1A/G5njW+6A5tM/912357LB/MgtuE9k+WOo7ANR1SINYVTtbXHZHYHdsrlPSPo4/A1qmGqHaA7dN8QHMNp77XHLmF0noayqHPxJLm0/dAmz494njHHjKe9p2VftNFlVvv0zY/wADtUHF8QWmzu4ngd3PcFJwbADZwB3i/wAExjMHDoB/Qd+5E8pwZcQBqUBfKsIXEedp+ZVyyzLrfdO5Lkmy2+vcEfpUdnQIGqNONVJbyWrjyWQgzteKztrAaTqtge7yQMuq7ljaPJPPpA7vkmzheBI+P9UGQ5Oh19SowpuG8H1zWtR5FyCO8fUIJZemapTDcTw0WQ4FBnZW3VhbEgfqm3OG6YQZBhCM0ZtNq/8Abf8A8Sp76llDqnsVOOw//iUHn7DUidN0HuBIF+Ukea6R0NyTE0q1PEHDvfRttkN2wRGsC9jB8JF1XegeTmvWY3Y2m1Jp8p7Jmf4SWEr1DhMEyk0MY0NbwAgeQ7vggxgI2GwCJAkHUW0PcpMcknUgdQCsdQz8rfIIPJ3TLpfXx9TaqucG7mBx2R4byr17J8MauHxDLgVDRk8Ja8PI7gFypuG4ruXsjpg0MQWj3erb4hhcf+fyQWLMsfRYwUWw1jRsgcAFs1rX0msBBaWNg7iIsqnmuVOqPJHHerPkmT1NmmCZDGwSOO4eSDiuaUSK7mmdoHtQLA8ByA+QVz6FZVJDjf1wQHOGF+PrbVv72qAB+VtQsHnsro/RXChrZ3ADx5+KA2KIAS2Vu9yae9BnYW4bxTTayg4/PKdPeSeQQEoT9GjIlUjF9LnAdkADu+ZQ53TapNiO5B0xtBKpRIVJyzp8yzXm+nD4lW7BZxTqAFrggTmLQ04U1zgmXtG5ALxOHGoEdyilp7/mi1YevnZRhSkoIbtrgfgm3k7x68ETdS/VMHDIBr3qJmNQtoVyJkUqkRrOyYhFauDtOicyfLesqBhu38XcDe49XQbeyzouMPQpueP7zZcTyc5zfIw0DzXQYWlGkGiycQJJJJB4wq1l3f2NPnDVtm/9+Ae7qKS8/ucu4f8Ap/xwNHEsntNdTcR3tcJ/2oOhZrkrQNphiTpzKl4ABlMMBmNTxcbkpvrnOJbUs3cUiQGmDIOh4oOLZ9hXftLnNuDVfHc57iPDTzXTcmo7NJs6wPko9TKae3tEA3MeYv8ABEGGLIFVMKJVqxqpwCYxGGkH9UFczPNosP6/Yqv4vGs2pMHmiWe5W6ZFwqti8peddEDmJzWiZggneBcfBAsViKRN3Fv+kp3FZBViQZbB7LbHl3oM/LRtQXQB7wIMygeqN306jXHhMO8OaK5R0mqUnAO3REiPjwhRP3ZPVB5Dmky7nE2Q7DEtdDu00GD3biOBQdcyXpkyoIJhw3I5TzYOFiuR08rk7VN1uCPZLiKjBDtP6fdB0uniJW21dAMDibfZbtzG/dZBYmuCy5wOgVa/tZswXDulZOeMaLuHmgP1ac70U6LYdoc9w1gDz/Rc6x3S0Nd2QSLX7944qy+zfPHVa1RjhqwOae43ERI1CDoSykkgwkspIPEhV+9iuOq08eWsBLH03dYOAbdp75t/qKotGiXEBokld49mPRsYWgahH948CTy1hBe6mIY9syD63pivV0A4D6IRmWGky07Jm8aETvH1UmrUJcW8p+YifJBh1WTMW9XWwN1Gp7+PD5R8FuavwQTqSeeUPdiI+y2bihZBtVwrXILmGWtEwI9ao+3EBZeZQUXEMAsQEKxmDa7h4gHyJ08Fd8xy8P1hV/FZQRpJQVbHYY7JG2YO4OP3QWjlALpDrXBHI81c6uTk7ilSyEzYQgC5Vhy0lp3I7luDLnG3wU3C5IZmL71aMlytrUEKnlxYzS8Lmmf9JurqOpsu4Eg8AV3KthRGgXBc2ydvX1QW36x8/wAxQBsRmld9+0JsL80zi6tekQHkgcZkI5hcqcxwc0TGgd2gOYCl4rLqtedsANFy3ZiTBA3k7/ggi5VlLq+zD3lxiGxbkAu3+z3oh+xt233quEdwNyPl5IH7I+hxos66o7auRTBAtxdOs7vNdPQJJJJAkkkkHm32ddF+sqNe4aLsjwGtgblC6MZYKNIWvCl4soB9ep2r+CYwlYuAdN3GR3KJnNQgAi3aF/GP6eKfwz+wXb2iR46fIIJVRwkgm9vlJTNR/CU2HyR+LiRx3/ZNufJ0+PNBrUrc03TxG5M1XFatH9UBanXTwqlDKbipjCbIJIJPcs9VyWGegnHP3IGHsHBYpsHDek6pxWGVR/RBLYI3KdhBdRcMyUQoMgoJDly7O8DtV6hG9xK6nVbYqkYjDzUd/mKCqtwj26CUXy/DEjti8z4c0QbRDeClZfQL6jWDeQEF9yOhsUKbf4QfO/1U5JrYEDQWWUCSSWECSSWUFWpmGhQMU/VStqAhmOqWQA859wTprpPy8VOw1cFhGoMeR+lkNzB+0xw5GN14/VR+j2YBzARoBG/Ue9zjUeCA9skAADT19lBr1O1bUfTh5/JTXk7PZ1++gCH1KEAcYJ9croMF+1ot6DYUak4k6Rc+KmUmx+qB1jPJPsBWGhOtagdYVpWqrCa/Zi8280EHE4g3hFsnyokBxJkobmtDqwCfdDhtd03JRSj0ko04BcAOO5AbbhI0UqnSQpmf0XAEPafFSqOZsdo4IJddtlU3t7bp4qxVcWI1VbzB3akaG/ryQMYsXVn6F5bANZw1szu3n6eaA5Ll7sRVDb7Iu88G8O8+tF0emwNAa0QAIA4AaIMpLKwgwspJIEkkkgpjjZCMe0+CMP0QzF6QgAVWm49eiEEyvE7FZ9PSRtNm0g3gDjM+fJGMTIcdeUaevsq9n1MiKjb7INjbaadYPHeguDMYTAPK/PeB64revUkW9dyrGV5gH7IjUTxud9zy+COMxTY1Hn8SPqgxtbokz8OfkpNAnWe5Rn4hp03xzkaqdhhJHy9BBIoKaKa3o0k1iq4brci8cfKUDrMNta2HkT3BTqVIAWFgFUMd0h2Y3cpuOXI7/BRf3ndftyOA5a3iNLoLTmVUQRG645XA+K5P0kwLdohs7B/DMgTfTcNbKxPz+Q6YJd2Qe+Y8Ofeq7iyXOvJG1Os9wlADwFA032c5o4A9ny0VsoZ+KYb2wPGEDxwBcbRMDlEHl3+RUHqiddSYG+49fFB0vA5hVqt2gezvdI38FNe+Y8Gj9fFCuiDwKXVE3jswPHwTfSHHgO6ht3gB2yPeN+WgHHuQdgyDAspUWhhDtrtOcLhx5HhwRFeeMt6eVsDiOr2iGGDBu0g7iN15HGy7P0X6WUcY3skNqRds682negsCSSSBJJJIEsLKwgowxMi6GZjUKh/2gOKjV8bMglA1iqkmbiJuguPdIh1+F4/RSsTiZmbjeFEruDhYNPfw4IAFGoaVWDIa73Tw4g8AZ1Vny19rgGN/y33VczBoIMki0a3hQ8sxxYeqc49r3T638kHQqNGXzyFvmi9J9xAjdqPUqr5fiSGgjgOduZ3evA3QBkkcNDofuEFia7Zbrunx+yBZhmADST3Te5PG6RxhjWeJlQcRg9p20O+CAfmEFbzXFgOJg7Opm8W3eU+SG083oHWqIvYnQevkrpTy9rpBaL+PmgOadCKLnSBE8PogjYTNMGP+rLoGsECNIHBEBjcK5sNdcGRAB11+JVYxfQF8HYIMX8EAr5NXon8Te5B0TEdG+vcyrTqNLbTNjpG6yj5lknVtGyQXAO56GftdVDA5tjGCG38Du7ii2VYnEudtP3aydeSCwZZW2XCZAHvSY0F+63orn+Mzh7sU+ttSdsxGhaCYETpy5or0nzHZBZJD3C/dOh+Pkqk0wguGd024ugyqyOsbYgXcXb+5p3eHNBMg6QVcM8FrjAM6wR3FZyjHlji2SGvGy7kDvUDNaYbVcAZ4niePjqg9O9AenTMYxrKhAqx2ToH/AGdy3q7LyX0HxpFTq5N7jkRwXduinTgWo4o30bVO/k/n/F58UF+SSaZuNFlBhJJJB52pY+1/Na1cdIgaoTUkKOa/qUBZ2IK0bXjS4Qo4jms/tPNAUrVARbeLg6egg2NwsjxtxlSGV+ceK3/amb0DeQZi5jw17oI47/CyuFHM2zZ1+4j0FQcUWbiFLyvOIIkSeQ3DvCDoH7XLTvI4c0n4ogeHJC8BiyRp2iN8WnnvCOYHCSO1v9aoGGZjGtu4BPuzZsCd5gaSeMQm8VkhNwPXmgGZ5Y9odE3sdZ8+HLmgM4jOWUzJkHXTdzUE5/ReNG3I3RpdUvGU6tgdo7OhBtGgA4CAFrgsvcdJAHHfZBcnFlT3NkevVlGzTFswtBzxBdoObjp4c0zgWOaHOfAbBJI3C8+EKkZ/nJruI/CDa+71dAMr1nPcXOMuNytQFgLYFBlpU47L6R/OHtv/AAlpb8w3zUArIf4yCPt8fkg1oPLXAgkcxqrxhsM7qetbVcZGjoLTu3QfiqKW3XRsB2cIJ0AQXH2Xe0TZH7NiATskkGZ2W2HiJK7Kx4IBBkESDxBXlHACKdSrve4BnENpm5/m+S9GezvG9dl9B8z2S3+VxEeER4ILGkkkg805kI09FB6xRbFtJJUOrhBwQC3NWoU6pShNPpoIheVo+VJeQEw56Brq029g4xzGq2c5RK9WEBzJc8cwgONgIB3K/ZVmwtskXA1N+ZMeHkuMGqZlGMmz11M3vw+qDt2HzAbIPhf16hZxWy8RY8/Fc9y7pICGkwQd2l2ga90oxTzYbI7QJIJEWG4Hu0jvQT8TgWGw3+gnMHgWgQQDYKvjOBPaM3+t/n8Esb0obT7U2G7iYnyktQRfaBmAp0+pbYuiTwgggePA7lzdTM0zB1Z5e7eZiZ9aDyUUjl3IMArKQbOiO4XLWUAKmK11bSHvHvEggeX+mWlwC6GBqPEtaY4mw8ys0qbGOBqQ4A3YCRI3jaGnepGY5tVrGPcp6BjbADnGvy3AAAADXNAQb4Zm08AcbT3q79Iq2xQZTaO06ABxO6PGFW+i2F26w4C6N4jECpjZPuUAajp/gHZ/3FqBnMD1ezSabU27Pe7Vx8XErtPsPzllTBGhIFSm9x2eLXQZHjK4I+oXbTidb/NW72R4rq8Wx5dsg1Axo/MXENP+kA/FB6VSSSQea2TE2WXgFNPdzBWaz7aWQMVmIfVPLyU2pV4KHUqDegiPZKac0J2pVA0soGIxMBBriKoCF1HyVmtV2im0CSSSQZDjopDMdUH43edvLRRk4Agl4bFPcQ2ZBW+Nqy2NDKby1vaJ4NJC1x3vR5oI9KmXGAinXbdNlFjNJgGBLyO3Uc6dABAvAAk6IeWx3fTf9lKqv6qmB/1KjQXGLtpn3Wi9i6AdAdmLkOKDduKbQkU4dUj/ANz8LT/ADq4fmOh0AjaME1S50uJJOpTIWwQPGrGiZ1WXNUvKaAdVbtzsBwLoBJjWIHHRAbwL/wBkw5fH95Us2dw4oY6sWU9j8dUh9Q79n8Dfm494W+eZh19aYim3QaQ0bu86J3J8Ga1UOfcuNhr8Pyj6INa1OKYjV1rhG+iuIp9Y2m/sGR1T+DgZG13m/ih+a1A+sWsuyn2QdxO/7LFOBYhB62oVNprXfmAPmJW6pnsqzc18GGOMupWnfsn3fqFc0Hl2hVlocCCDcQtKtbUKo5dmTqRtdu8fbgi7M1pv37PI+oQTKr/X2UR9QjuWtTEt3Eef9VBxGNG4+SDbE14QyrVlYqVJWiBJJJIEkkkgyFIYyyYCJNZ2RpHxQN4GoGvbeBdp7itcdTIeVti6QBU3GUAaDHz2x2e/h47vBBAwtDrHtbuMSRNhpJgGN+5NY+vt1HOAgE2FhDRZogWECNLIjgG7FOrU3xsMMiZPZkXB4mROmlkHcEGAVkFarYINmiUXyzBtLXOcJgb0LY1GXyyhA1eYCAfgsIatTZpiSZMaNAG9x3AIhicybRa6nQdtvdapW5flpDcOe9NOa4N/Z6MkmOtI1c7c3/KOCx1Qw5iBUxG4atp9/F3yQScDh3MbLxsyLDfHcsPfda0MmrVTt1HHjJMlaYmhsmJlB1n2IZgW13Ujo9pjvF/oV2peZPZlm3VY2jJttgHxMH5r05CDw+sJJIEkkkgSSSSBJJJIEshYWQg2aixPZEncPXchdIXRNkFtzbd3oGcRVkgHdAvyUrMX+41knZAMD87rNA4nf4KF+zE6QfEfVTMmwoqVQSAGN7biQA0DRsky3cTeN90Gcyf1VOnRB0G0+DaTYTDonU3aDprKDPKk5ljDVqueZubSSYaPdFyd3NRCgwnGBaBOsCB/DskgKbmNeHtA/AB/MmMGIMnddQ69UucTxKAhh8zNNhbTs52r99+CL9H8CI23WaNXHUlCMPh6dIB1U7Tt1Mf/AKO5YxeZ1KtvdaNGtsAEFix2asEtYbckCxWJnT9EzSYnOoJ3IN8lrFtZjuDgfiF6Z/edeaKFPYc0niF1D+0ORQcRSSSQJJJJAkkkkCSSSQJbtC0Ccag3ww7QU/EkgxHwQ+jqEcx49dyAaA3cdkm0Gwvre40RLDv6nCPqWFSqdlu5wYREj3XRE3BcDaQLoXiq7gYkxG++sTrojXSmkG4XBbMgOpkuEnZkBgB2ZgG5uBeUFYWFlIINmhPtamqakMCDfEPhscVDpmDI1TmLN00wXQEctwgeZdfjOniUY67DUwG7W0d8BVmrUOk24IlkWGa5zdoT2ggM4Wox8lrDA3la47MKTBGp4D6lRulmIc1/VtMMAsBZC6NBuxtESfW5BtSxBfUnZ2oMxMDxKs/7wV+FL14qu5LTD67GPEtLgCN3wXq7+wsN/gU/5A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19" name="AutoShape 11" descr="data:image/jpeg;base64,/9j/4AAQSkZJRgABAQAAAQABAAD/2wCEAAkGBxQQEBUUEBQUFBAWDxQQFBQQFBQPFBQQFBQWFhQUFBQYHCggGBolHBQWIjEhJSkrLi4uFx8zODMsNygtLi0BCgoKBQUFDgUFDisZExkrKysrKysrKysrKysrKysrKysrKysrKysrKysrKysrKysrKysrKysrKysrKysrKysrK//AABEIALcBEwMBIgACEQEDEQH/xAAcAAACAgMBAQAAAAAAAAAAAAAAAQIFAwQGBwj/xAA/EAABBAADBQUECQIGAgMAAAABAAIDEQQSIQUxQVFhBhMicYEHMpGhFEJSYnKxwdHwI5IzU4Ky4fFjcxUkQ//EABQBAQAAAAAAAAAAAAAAAAAAAAD/xAAUEQEAAAAAAAAAAAAAAAAAAAAA/9oADAMBAAIRAxEAPwD2AJhIBMIJhOlEFTBQJNCEDQhNAIQhAIQhAJ2khA7TtRQgmCnaxoQZEKAKedBJCWdPMEAhIO/4UMRiGRtzSODWihbjQs6AeZ5IJ0ilUzdpsKy80zRXO2k79wIs7itCPt1hCffI1rdd9dD0PwQdLSKVdhtvYeRoc2RtHcHeBx/0uordgnD2hzdx3cPXyQZKSLVJJBHu0d2pWlaBd2E8gSzKJKCeVNYkIMQTCAEwgQCkElIIGmkE0DQgJoBCE0CQmhAqRSaECSUkUgihSpKkCRSaECpV+1dosgFOexr3NcWiRwYDW86+Y0W7PK2NjnvNMa0vcTuDWiyT6BeOdofaC0iRrIhke5wc+UBj3gOqxm3kA1RHhrSxvDs8b2zjifFnkhLf6j87M1aMdTXR2XNJ1AIJGh3bj5x2l7efSXvmDy1gkcyEXloBtZhv35t9HiOi4Pa2Je2YSMdmizeEi9OjgRodPI/FVkEJlcKIys3NcaGW7NcOPzQdC3aneElji8tBcbb4daA96tbrU8t6kZprtxcKNDIwZiOFaivMncqfAsLCM2hym8uuYA+E6cf2CvJMRlDcrS52QHIXUyMVvdrZN8AUGwzabwW2HEAjSrIbY0LxvcddQdLPRdbie30lx92JA0R5JACWaDMRd7yBWo094FczsvFOcf6jgCaDWtGQAHW64UPF5KW0MayCQtBLszsrgQcrQRoBxJ1J9UHrfZrt/HK1rZiMxLYw5u9zso+r1dYC7kL5owTnREsslrXNOmhD3Ns5R03A8CF692G7Z/SJfokkZbI2HvGPsOD2tyhzTW5wzDz15ah3FIpLOjMgKSpO0IABCkEINcJhATQFJpgJ0gQTRSdIEpJJoBCE0CTQhAIQmgVJoCdIFSVKSSCNITQg472qbeZg9nSZie9lqKINNHNYJdfBoAs/Divn2J3utprmF2okDbFnQk7/AIFdv7YNtDFY0x5AG4ZxgDgQXOeQHON/VFgjL93qFwE5AAF5iGnXdbSKHDpqOiC+hZDlAIIGXMAA3Xgd24WOe9UE8McZe7Um6j3tPi+sTyA+JPQqUc4IAOaxYa8cATdOHmTqto7NdKDkObidEBsyZjIwZXtH3Q0SE190+EeevJaWL2mXOOUhseYAtYGsJu/eOpJ8J571jGz5NQWn+clp4rDFulefmguMJtTM7TRjdTf1nbxm+63fXEjiSs2Ml7zun65e+b72+srnuJ6+MWea5oyUKG7+fr+SzyYp2RgHDMPjX6BB1LZnSzSULIeW6fZF/re7qu39n2OAx8YcWxuMbgMz2APtwzNaN7jkuh0vgQfJnYwF1uGYB5cGn3SbJ8Q8yum7AOBnDiMzjLGwZWE01xOc5qysDRZvhy0QfTtIpc12DxrpsEC9xeWzzxMebOeGOZ7Yn2d9tDdeNLow1BJNATpAwhJNBhTQmgTVJATQCaE0CTQmgSaEIBCEIEhOkIEmChIhBJJRBUrQCRNb93XkmqvtTiRFgcTI4kBuEmcSNSKjdu6oPmrbGM73F4h9tcx08j2luoNPLmuzcbAs8NdFUFljUacOi6ibsPOzCfTDLE4taHTYdt97DHILaXHjVgkcNd9KgwLbflB05C9CgzbF2Q6V3hN9CD+fA+q9Q2T2YDGDOb03AZR68StLsrsHK0OIrju1XatNAckGhFsCGhbR6qv2t2GhlGgoq/fLSnHOg8X7U9h3Q6s1rfXJcxHseV25p4dF9DY6Jsgohacezo2iqFceaDwhmzMr6lOXjS7/ALK7CkxDRFhi9rCwh0xvLGxxIeYz/mOBIH/aq/aBs8nGwNhbZkYWhrRZJElCv7l7D7Oez7sLg2NnDxNvcx4b4Dr4WlvvDU63xQdFsjAtghjhhFRxtDBreg5niT+6sS1JorRNAwgpJIHaaihAgnSAFJAgpBIJoBNCEAhCYQJCadIIp0hCACChCBITISOm9AkUoGZv2m/EKv2zt+DCRl8sjRvpoIJcRyHLqg3cbi2QxmSVwaxosk/oBqT0C8G7f+0+XHyHCYMd3hHHu5HOrPM0mnAn6jKvQalaHbvttLj3FtlsAJDWtJAI/n8pcLhsYI5oyQMrZGkjhQOqD6BLo45n4fI4mQPMprM15koZT0AoAdOq4TsdsEPxsuYAsjle3QaEscQvY3RsEoe0eKjZP17HvAcdFyuw9k/R5J3E2ZJS8AfVB1P5oLPuwNNyxYjExx++9rfxFYdrCRsZMeprRebbYnxBLv6IdzJ1P7oPVMDjIJtI5WuPK+Pkss2DHIemi8AL52f1g3u8rqtrzd/hO/4ruuz/AGuxBDWygObWkjd/k4IO1dE5p8J+KwTl/n5JDbDQAXaaXyWLEdp8O1pLnt8mmz8kG12a7OCfGsxco8MEeSP/ANrnOLifIZfiV6GAqbsdi2TYRj4vdLnjXmHkfsrpAkqTQgiUUmnSBUhNCBKSKTQCE0UgEUmhAUkpJUgE0IQFJJqq7QbbjwceZ+rzYYzi48+gHNBt47HRwNzSuDRwB3uI4NG8leT7a9oWJxeJdBgz3ELDT3ijIT0PPy3dVgxe1JcQ76Q5/jfI+JmYW0MDHENY299j81zXZl5hExMZfIJnAuBa1lg7ySb+RQduzauIrL30p5l0jiSfO9FURYx+Ie45ndy0ltkn+o4HU+S0O0OPmjwzntLA54DRHGwuPiNBocTZu+ABWh/8s/CQNZKWh4YP6YaQW/j1JB5aVz5ILzaW0WYZpc93DRvEn9vn0K4Pau2X4lxc41HejbNdNLr91WbR2g+d+Z5s/wA+HpQ6LDLJQQRxc2iOzmw5MfiWwx3RPidwaziVpgGR4aN5NL3T2a7AZhMMXkf1XCieQQdEJDEGxh1xtjbG0O1d4QAPFx0BKxCWt/NaWJm/rgXplcdeYqvzKx4iWhrvKC2j2g06FaW08CyUW05XdFWwg3atMO7mg5THdl3yb8tXyGqs9hdlA1wz1lzXQ8qVtNibcGtGZxNABXmAwjhWYUd6Dzn2n7GcZYhG4tj7s2BoCQ761a0qrsl2G+kYuEeFsYvvdTJmaBZOugcd3qvSu0uHD5G3wYfzW/2HwNF8tU2u7bpVm7cfkPiUHTYLBshjbHE0MjaKa1ugAWZNCBITSQKkKSSBUhNCBphY8ylmQTQohyYcgaaVotA0ItCAQhBKDT2vtFmGhfLJ7rRdcXHg0dSV47jtovxcj55DrRyjg1oBoNC3e3fa0Y0sZCf/AKzXkg/5lHKHnpoa6G+K5/achjY5rd4BBQRixYacCwn/APQk68TC+9PN60thyZ3YgcHYx7fQE38gVRjaBM2FdwE9H1AC2cJjO4wmIk+ucRM1vPM51flaDNtbtM/xlmXui50LXAZ3sc3KbFim2C4DfoDuXL4zGB5s2szyGQgu1Y4Brx04OH3gdR6qtnjLHZTR0BBG5zTuI6FBkidZWPEyJRPq1rvdmP8APVB1/YLY/eu7wixmpvkN/wA/yXteDZkhocl557N3BmDjdpeaTf8Ajd/wu5btVpbw9EHP7YxBY9ryfdkGaq912h9Bv9FvOmbK2xd0B/0qra8wfmGhsUeoVFsnaXdP7p5NfV6i92/eB+VoO2wTSdw/nVWghHEho5lVmycS1oB1qtTV2f4FWdoHyzkiNuo1HiLc3QEbuCC325MyGPPA9olb4gdHAk6Uf5wXNYD2iYlhP0nIQN2VjgSN+os8CuexG0JIbM+Enc3iQ8Obp5BYosXhJtWmVspAaGOjJa0jjmrVB6Y/aYn7t07hExxb4zqAxw36L0nAxsbEwRUYw0ZS05gRzsb/ADXy/tvtMRLHEPFFE1zZGnc7OdRfMAacirTsF29m2ZihA5xmwT3DK1x1Ad7paTuPDr+QfSaKWrszaMeJjEkLg5p06tdxa4cD0W2gihNBQJBQkUCTQhBipSIQmgQTCaEAmhNAWi0IQO1TdssR3eAxBDsrjA+Np453jK0DrZVwvL/bBt6nxYaMEyNvEkcHENIDQOJouPwQea4B47prHe6YQ1vQhtV8PmtfaW1XOa1/Nvdyj77fCT67/UKMsrQym6s0cw8TH9X1G49QQqHGSkE8WuN/6wOPUj8ggUGJ8cY+w5x+DSQVGXFmbJFuaJHSO+89xsk/p5rSEmpP3SP0Rh3VelnhaCx23MCGsbuaL+CwYOTvo+6P+I23QniW73xE/NvWxxWpiTrXx81ngj0tujgNDdEO32PggwUSLAIB+sdB114qG4WOPhvnzrp+6y4/3rGjXgSADcC73gOgcHD0WCU8OQr14oO99nwMuFkYHUWS3XIOaP1BW5i8RJESDZ6rluwm1fo+IIPuyMyn8TdW/qPVdZtSXvz4TogrH7U11Ov6rXxk7JB4jTuBHP8ARRxGEy71XyjkPig6fYPaLURvdruB+0B5n5Lro4JXNDoyL5EheL4zFUaG8fJdDsLtw+EZZLNfWGtjSgg6na21sWx+Vset0TVgjlSqtubYdh4bewNxDw5rKAFaavrpfzWd/bmN7tPFQ0sVrz1XF7b2k/HTukdTQ1nhaTQDGncOZN/ykFYDz1O+zzUpJbaObSSDx1rS/Sx6rYiiazWTxP4R3QHWRw3fhGvOksOwyytZoGl9uDRlYGjUnyAvUoPRey3aGTZ+Iiex5yOhi+kRuJc1we4UddxrOQRyPNfRhXyLtLF95my7ic3Km0GRC+Ggzf619Pdh9oOxGz8PJIS6QxZXONW5zSW5tNNaB9UF2gppFBFIqRUUAmhCCATQmgKQmhAIQhAJoQgS8I9sG1mv2m3umhxhjaxztW5ntc52jhuLS4gHzBsaL2btHtVuDwss7vqRkt6v+qPivmsSummc+Q0TZPHfw19EGjiZGyE9zoCcxhcQHsed5i4Paa1aCCeACpsY8iwfIjdqN2h1B81c4yBpNO3/ABVJjnG6cc1aC9SByvkg1WHetiEULWvDvWd7tCghFq6/VbUkmRp5lYcMzS/5SwYiTMUGafRsd7xDdb7JkeR6UQtQrax29g5Qx36tv9VqoG11EEaEGweoXbbJ2o2WOxo4e+OvOuS4hTilLTbSQeY0Qdji8Wuf2hj+Dd/5LUkx8jtC75ALWQBKAkpxjUeaDbw7KzDiWGvSj/PJRYcrC4XdhrejyLLvMAfFwPBbglDZAT9Ul27TdoFq7QIaGs4gZj+J9GvQBoQabVY4NjhG7KAXSERc3Zd7g3ldalaEbbKsxNlysDS7wm2tJBJdqRY3aAX0vmg24y3LlFGnF0kn1XSVoxp4gC92mo4Cz7V7CNrF8E2HJ0jcJWDgGvsOA5CwD6leMtfCweIB81VTRbIh9lvC/j1JK7T2F4xzdqlg0ZJhpGkdW5Xj/aUH0MokpqJQBQhCBJqBKaBpoQgEJoQCEJoEhCw43FMhifLIQ2OON0jydAGNBc4/AIPI/bhth5kbhme42JsjwPtPcd/o0f3HmvOJMRcbS2gSNbqxWi38btk4rHudMadK3W9Q1zvGG+QzZfQLQnjOHcY5m5oSSQd9dQgrsRASNXa89ypcb73VdDjIWtFtILD119P2XPY1wLjXRBrg6rMBenBYFljfSDPiXhooLTTcbWTCx5ngH3d7jyYNXH4AoJ7Q/wARw+zTP7Ghv6LXU5pM7i77Ti74m1BAIQhAJITQCzYceJt7s2vksIC2oRTxYvUaXV2CgsooLkpxtot7qILe6Z4nXryFeqp8RMXvc473OLj6m1YSSBsUhbYzFsXI0be6/wC1qrWtQZ4BWp80QSW4k3rvDd5HK+AUZ3Vp8VnwWEefE0WBxBGnzv4ILaIta2+6aOQaS/Tm6T3R5Cz0XW+xcPn20xzcrWxQzPcBZGQtLKB55ntO7cCuJxpNDNHLmA1JjaW9PeBI9Su69hojO1QZXd0/6O8wx2Wd6/QG9KdTcxr1A0QfRKimUkAkU0igimpAIQNNCEAhCaBITQgS8/8AbDtXLhPozbzSlpkrhC03lvm4ivIOXoK+X/attk43a04hzGON4w41JBdEMjyB+IO86QVToh4nzOawlxcKPeOBJvcy/mQsku2o3MyP76Xhm8EHpveStLAzy4Q3JFmiPvAgHTmDwK3p8NBK3vItYzoeGV32Xjh5oK/GT022wNDRxfLJJ8gWj5KlmkJN00fhACtsXhXsBy25hNVdqonbR5IEyMu3BJwrRTbLTaG/eVitALNeVlfWdV9Gb/maPkOqgwVqd3Acz+yg5xJs70CTSQgEJoQCEIQThHiHxW25zSQasEFp4GxWtrBgvevos0gyk5h4XeIURo4f96jqgU3+COs7vkxv7rBwCzSH+kzl3sv+2NaznIJQtzHVWOFw+U2xxYeZFsPR3TzWlhGEnw1Y1o6ro9mzgaPFXx3tQagxb2XHq01eT3gPvxXdt5t9Ra3ewG0WxbVwr3g5vpUbSW24U85CQN+53BT2hgWvbl90+8wjc082HlzH5LD2AlczbGCNeMY2KN3+t2Qn4OKD6zcopuSQNJoQVJoQSQoF4QglSdIQgKQhCAQhCDU2xjO4w00v+XBJL/Ywu/RfI2CxjswOl3mcTrZ3uceZKEIOmwG2Yp3BgjkNmg6xl9WkjROfY4je58TmsvR7KJjeOILeCEIOY2lii0FrD4c9ixuoHcqeV5cbO9CEGNTArU+g/dCEESb3oQhAIQhAJoQgSEIQZI9yQcRuTQgyy/4LD/5Zf9sX7rWCEIN7AYfMRW/gRoryFr2ncH9LyO/uGnxCaEG2J2ysOW6BykEUWvr4X1Gi1ez+K+j7VwkrgDkxcObq0vAsdQDY8kIQfWDkkIQMBEjqQhBgyWhC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21" name="Picture 13" descr="http://www.danimartin.com.es/sites/dmartin/files/_MG_6962_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929198"/>
            <a:ext cx="2395472" cy="1596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23" name="AutoShape 15" descr="data:image/jpeg;base64,/9j/4AAQSkZJRgABAQAAAQABAAD/2wCEAAkGBxQSEhUSEhQUFRQXFxUUFBQVFBQUFRQVFBUWFxQUFBQYHCggGBolHBQUITEhJSkrLi4uFx8zODMsNygtLisBCgoKDg0OGhAQGiwkHCQsLCwsLCwsLCwsLCwsLCwsLCwsLCwsLCwsLCwsLCwsLCwsLCwsLCwsLCwsLCwsLCwsLP/AABEIAKgBLAMBEQACEQEDEQH/xAAbAAACAwEBAQAAAAAAAAAAAAADBAIFBgEAB//EADwQAAEEAAQDBgMFBwQDAQAAAAEAAgMRBBIhMQVBUQYTImFxgTKRoRRCUrHBByNicoLR8DOS4fEVQ7JT/8QAGwEAAgMBAQEAAAAAAAAAAAAAAAECAwQFBgf/xAA3EQACAgEEAAMFBwMEAgMAAAAAAQIRAwQSITEiQVEFE2FxkRQyQoGhwdEjsfAGJILhM/EVUnL/2gAMAwEAAhEDEQA/AL/CYm+X0UqAbdKOidEGwEldAihWTgI6IoLDmQIaJIA6bySokXnCuzhfT5vC3fL94+v4R9fRJ0FF+17IxkjaAPIf5aplk9C2OP1AOde6qbLUqOBqQzxFIAzXa5oc0C2i2vacwBHiaWNsEEEZnt0rksmpltqRq012fJJ+IlxeW3RfJ/8ARJ+pKzTx1Lk9r7NjGeCMhQlzjQBc47AKUYmvPnhhjbLzgsPdWXkZj0Ggrlarnkp0jzGqzvUSt9G54Lii4bgDayTXtvfoFqwXJHFz8M1EUscWprMdi80T/KwWStapGN2wj8a87E15MP6WpcsVInG153fIPZo/OkV8QJkEf+1/uGH8kceovyByvP8AC/rbad8t/kn8mHAqRE43lLXDUFrqv0P/AEl0MhI1k4Ia8GRvUZXj+Zv3h6JWpEqa7KKXGOBykajSv09CFFsnRCPFW9uXmWj6jf5FJv0DyLKfBxuJNNWuMeDK3yDZwyM8h9E9otzOy8ObyAIRsDczsfD2jYAI2INzGDwpjtwntQtzPHgDDtY9yjYG/wBRTiHDWQgFz3i9Nyk4husscDwYkWHnXqmosHJDh4U8ffKe1itHjh3Abk+6W1haIHBE/d+qW1jtApMLW7T7FFNBaYnI0X8D0chwVMWH6K9FdkzEUCJCHqgD3dUUMAsOGLiAASTsAgaNPwzg7IKe+nScujfTz81VKaRdFNjM85d6dFnlNsujBIEGqBYdAQI6UwFcTNSi2NI+ZdoO07ZcazDx+Jrbzu+7nbT8nn8JF8iR0Ky6hXDdfR0dPgmlua4KzhHZWXFSONubC12XvX6ukyANzDq45bJ6kp4tPPK76Xr/AAdeftXHoNNHGvFOrr0v1NmeEQYOF2VoGmrjq9x5Wf02W2cMeDG2eXyavUazLeR/l5Ix8ERmeSdG37fLmuLFbnukdVz2RpGkwhEYBvu2/i0Mh8m6Uwe3tzWqLZhnyPYTi+v7iIE7F51cT/MbcT5D6K+LooaGp8c8aSz5T+Bgs+9WR7kJub82G34C/wBqaTQfL65hfyT2isRxbpi0vw85NbB+rbH3XHdp9VHaye5eZDhnap3wztyvaQHt3FEkB7Heo16KzlckKTL7FYgVnvYX6j8Q86PurCvzM7x7FPDe/hP7yM2avUD4mkDlXiHp5qqUb5RdB+TJ8Rx/f4dmKYKdlzOH4hz/AKhvfOkmxpK6KfgWOL3NN7b+2yMabdDyUlZqBPsuikkqOa+XZIusbptC5JRPI5/VFByGjkN6n6ooOSwixY6oDkbixY6piCyQtkHiAcikF0GaS3ZFBZPv3dUUFnjMUUKzgxBCVDIvxJ6BFBYF2K/hCQ7KRkVGjtyTTAJ3CLAHHFqQU0wG8Pw4yGm/PkPMpNjUS8wuGZANPE+tXc/+AqpToujCzkkhKzuTZeopEQkMkgDqYgM0lJMaRVzN7ywby6jci/cahTx4t/MuiGTLs4XYm3gWHaG1BF4dGnu2kjn8RFk+ZVsdPjXkKWu1MrTyS5+LLJuyvMnZQdqoS8Bo25+q5WsbnLaujo6RbVZlpZRDTGjM87A7A/id/ZYuI8G3sLhsO55BcS4nzrN5/wALP83UoS5Kpohx3j5wze7w4BlIqwNG+lbD81pjyyvaZXhONxLZRJJI5wLtWkDKRWorlyVyUfQhJM0mO4yWOcAMzaa4C9aunAHkRuCpXTIqFoA/HvbMXsNteMso5OIJDJgORI1I8vLVyquAUX5gcXMZWg1lc+N7Xc8rwCdPdpH9SLTQbWmWMXFiYo73DQD10oH10cVHdSoax8i2FxTh3jX7USelXQI9j9FFyJ7AnDcaQ10Z0Aa3y8TmjMB7lQbJbRns7C1rHEDUkn012WjBSZnzl7CDls7LUZKFzKUAGiOlnkixgTMf+Ex0MYZ1izoAixUcOJ9U0QaLThuPN6nROxNF0JUyIS0AczoA8SgAZckMBKdUAcxEWmm6iMlA3Tz5oGyf2XM4a11Pkk3Q4x3Fs2djG5W0P83Vcpl8cdi5feyok7L1GjzVEAgCYjxKYEHuQCRXzOLjQ25lEIuT+Apy2L4nmtrRbEq4Mbd9ky1AiLRSGNGd49iKJ8v+/wCy5GeVSpHRwrizIwxWTI6zfIc75D1r5DzWSbo1r0LCXEmNmmsj9NNmjoPRWYl5kXG3QLh/Bwbc8WSbK0RG0i0dwVu4CtTKmAPA7Nlvy5ppCsIOBAbt5ckDAnhA3o1/n9yo2OgI4SBpRobUo2SoEMLRLS3TrX5oT8hOuyvxWF7txIO/JT2lTkWXZinSBhIaDetXsrcXEinL0bN/CgXhhf4bAtguiTVO/D5K9zp0ZlGybOzjXj92XXQ1cRV2c3LpWyjDK5dIlKG09L2XldQDo2geZJ+gVlogcb2Mdzlb7NJ/VG4BmTsqaDWytA/kP90twUKP7IycpIyP6h+iamhUEPZ6YEUGFo6O/uE1JCcS2bw94qx9Qp7kQ2sjNERpRA9EWmDTINYmRJvCBnMiQC0o1QAVgvVIZGqKAKfGcUpxAO2iy5J8m/Dj8KJYHEFxslVXZoqkaCF2yZUwqZE6SgAbnoAVxMvIbnZJJt0gtJWyMLaH5+a2RioqjFOW52ELVIgcBQBx4QNdmO7RvsOrm7L9a/X6LiZncnR1sSpIpcXO2Jt8m6D+J3l1Ow9lmpydI0pBOFwF9Pd8ui1QjSEzQ4aNXpFbZYRsViIMcijCkitknxBJoEwZww6KNErAy4UdFFoaZS8Tiy7qLux9mb4g7M72+vJWJlbR7hH+plsiwao1rR/WlJdkJ9Gs4bPnb3ha5jpiHSRucSW5C10RaLoAtcNunVQlzx5PsWNefoajBcRa0AbK6LSVEZRsebjGnmpWR2HTifNFi2kTiErHRD7QiyW04cUhti2nhjEbh7SbMajeJ4rPOcDrQBU45WiDwJgnNV6latGaUXF0wUhpAhKR2qB0TwztMp5JDJyapkTDZzmde9n81z5Pk68OkP8AD5qUbJNGnwsugU0VMfY7RSK2Qe9JjQrLNSi2SSIRa+I+3otWGFK2Y8+S3SJXqrilBMyAoGXUUDOufoSoT6Y49mM47eX+sFcTNdHWxdmdjw/fSWfgZ4W+bhu752pY4cF10aPCsoUrkRZZYcqxFbLCMqREO1ykRGGlMidSJA3JMZTcabYUGMxeNbXqNPkmIRwTs8rWHNVHVvxAkEAjqQaPspLkjPhGu4ViLghcHtkZ3TGslFB7gBq2QUKLSSPSkpdkcfTQ22coslQ5DjCnYmh2PFFMjQVs9phRPvECOiRAEHuSZJHYHkFC4GNvkKZKKslHIrsL5aMmpjwmClerjKhR4KCQaXqgRNpTAxfFoe7neOROYejtf7rDlVSOlglugiMblUXmj4biQaCkmVyRdxSClMqYCSRRbJJCjI8xs7dFZhxqXiZVnyOPhQdp5LYYiaQEA7kgZ16ABNdeiT5GuDPdpcP4ZK6Zx/Ta5moxVL4HQwZLRQcIFQxk/haT60oQRrkW2Gla7QEH3CsohZaQsU0iLYy1SEGYUyLGGJkQlIHZByiNCs8VqIzBdqsIYnWNnX7KKY6EuzmCEjnSue6NrMtOaaJcSC0bHmEpTonHFuNADla4ERudE74m+B4w8gzsLmbOAcXCxtScvu35ooiqm15HY8QDsVFTsucA8U+qmpEXEsIplNMraHYpU7IsMHoEdzoAmHIALHumOw8p0QxxYOMq7CvMzamXSPEWrzKJ4iUg0EDQ0NUCOtNIAoe1+FzMa8aEHKT5HUfUfVUZ48JmvSy5cSkw7vDrvzWM2lhw7EXRaU3wK0y/gdY3RYmNckyPmRGitwyqVepVnjcbPOHNazETDkAccOaAOZkADfpqkAnxmHPEaF7g+jhR/MKjURuNmnTNbqZmI8O1sbWuAIygV7LGuDo9lHjuEwNOdkxhPTN4fldj2U4tMJWgnD+PzR0C4Tt/E05jXtr9FOkU2zYcI4wycaaEbg7oB2WjSExNkMTxNkfxOARYJWVmI7aQN0bbj0A/Upir1BwdqDIfDBIR1Gv5BRZJUWmHxucU5j2O6OG/oVFsdUZ3ts22MA3Lj+SiuxjnCcCI44w0ajV2u5y0dt9DsbCcI3JE8nhgyOIweX4rewhzXtLQ+4jqGgaUWu8QojmFZkg18UYoTT+ZmH8MmilY1mrCbc4Nc0OBNgR2TWmhvos0o1xRujki4ttmodwcgAsdrQsO5n1C0LTvan5mX7UrprgDncw5Xij9D6Hmq3ceGXLbNXEehxCe4i4hZca1u5pDmkJQbDwS2pJ2JqgznkaptiSGcNMCmpA4hcRIhsEMthpoH+WtkI7Y0c7JPdJsG7QKRAr5m6oGM4d2iBk5ECFeIxd5E9vlY9RqPyUJq4tE8ctskzFxGz5XRWCqOp2WmEYBsKSfIUW2FchAywjepEaJvKd0Rq+GSYbWzHPcjFlx7H8CGxUysIUgAA6oGEIQAJtXlN1rsOShN8UTgubsocdADosM0dODMPxzswJZA55e5oI8F0D779eanintFkju7E2dlGCUmIFt5sjmGst0A4uJsButija3XCSOe4ZIy4Ro8Lmw7shd3lffykZh78/88hiyRSfBug24+I12CcXNDkk+AfDKHtFEHH4A550bmJAv0BSptk0+DJTYfGRve0fZ2ECwO6BA0BAzXZ+LevurXHTpmKWqafBe4Dj2OglZHiYmFrgHAxBxq60c3dpHmqsmPb0y/HLeraNvG7MLIVLLCo4thTLJE0ciSfYX+YCh5lsfiWEENADoPmStGGPisz6ufhr1DR+a1Wc4jJGCKSHbIQO0o7hA6EuNYmNjPHr0bzP9lVlnFLxF+DHKUrRkocVO937tzWjo4F1e9rnt2+Dp7UlyXHDcGbzSOzv/ABHl5NHJSjHzZCcvJGiw7dFcjOw5GiAOwMo2hIBnDMzOvkNf7KzErkVZp7YfMszta2nPE5jraQCkrdU7AkdNUhhgUDBE0UAY6aPLI9vQkfVc6aqTOrB3FMawLSBTjfn5KLJFnEUgG4XppioZBtTIEc1FOEtsrFOO+NBXtsLac8hn0pDAG7ZIZKOewgCbxpaYjOzSucQXNLCRZYSCWnmLG6507vk7EIxSqLtevqe+zB6SQ2EZga5q1FTBYmEVSTY0i14SyowmlwRl2dxvD2yDYWNrCZHlFb/443bhZHwkgEjXka0U1kkuCLhF+RY4bBNBzVr1OpPqVBtslXkNSuoKDJJFeAS8EEAc3HkACSAOZNAe6ioSbW36kpZIxXPfoEwbSG69Sd73JPTzW3FFxjT7MGfIskrRKQVqplRIaoAWxTsnj+Q6/wDCqyZNpfixb38DO4uEyEudqVhlcuzpQqKpA8JhcpUUiTlZcYdquSKWWMIUypjLUgCHZDBFlgIab5nU/otuGG2PzMGee6XyJvdyUykXlbaBlZNiKNIAby2gZyM8kAdc20AZbirKmd50fmFhzKps6WndwQTDlVFw7GUhDUSaQmNMcpkD0myBo9h5OXP9FfiyKtrMufE73IjiDWqvZnR4FRGQEZBtOgsaGyYik4yKcD1WPOvFZ0tLLw0Bw0irRoYxLigApWV0IslLyNNDqgdF9gW0xSSIPsnLMGizt1SuhVZ2GcO2UlQnEKShgkLTlVsmQazRbMaqKOdllum2DGhpSIBatAHnYdzG5naN5XufZVzmootx43JlJipc7licm2dGMVFHmRISCyXcp7RWMwxqdEGxtgQRDsQAbDRZnAchqfRTxx3SK809kS3DlvOcAlSADI/RICpnbqnQy1jFhRJApma2ECJAICig7RQeJr+vhPtqP1WbULpmzSy7iKYdZTYPRoEMxKSEwzCpEST30CTyTE+CvmltoeOYB+aqnwWQ5GcPiw8Ud/zWjDmvwszZ9O14oh4RWi0mQYITERYDsgYl2gwREQed9655difmsuembNK2m0yhhkWezcBdiwXFti+nOvRSRGmRw+NEbqfdcjy35p3THtbNLhcezL8Q+ampIqcWEe4PFVp5pEbop5S6F2nw/kodFsWpItMNiswUrE1ROQ2pRjuZVkltjZJhsLYc48MKXbfPkFFuiUU30FOIbGQ0au5n+yyzzc0jXjwcWyt4xji7S1TKVmiEKK6BqEiUh1jFYkVNhAxMVhWtQFhmNSEFQMt8Bh8rbO51P6BbcUNseeznZ8m+XwJv0KsKSLkMYhOa0QgK+VuqYFq85T5FQLAgbokIWzZTXyQALiOF7yMt57j1H+V7qOSO6NFmKWySZnsOsFHSHY0UAdhTEFDlIQnxSemZRub+QUoshIRixQLGs1zBoHrWlgqvKvMsxsiSRqFnNA0OKHL8OZ4qhdZxzaDyd0WmGpklXZR9kxyly6T/AE/69S24liWiJksRIDvxWC07Oa4dQb0PMKzVSkoqUTNp8cdzjLsWw/HCW0Q5rhoQ4AOvrppXmqI5m1V2aVhXdFZJxh0mck3rl9gKr81XGd8lnu0hCKQWrEDEOO4EPyyN0ew20jT1afI7K2JPDL8JYYbhDpaMb2uBy5gathLbIdXNWbH5C+0qFxyKn/ctcLwWVodTRoa+fMaahCi/QT1OF1YxjmPgjJc8F5JEcYHxuDS4AmjQ21qhals9Sr3scktuOP5lPh+HS5XOmle97yfDdMYCdGsaNKHXcqmZY6XC+pbYOLKAFCKISY8GrXjjSMGWe515Eo8PRzO0H1UpSSRGONyYpxDilDK3QLDlzNnQxYEkU7MQcxJ6fqqE+bL68gUktlTQmMRPDQL9FbFFUhvDSZhmF1rvp7qyqK07GAkFBGpBQVhRYUP4DDX4zt93z81fhx/iZl1GWvCiya5azGReLQIE48khimJYkBWTSWVIC2lGZQZMhDJyPJIYOcXr0QI7FNYv5oGUWPiyyWNA7X35/wCeax5o1I3YJ7o16Eoyqi8MCnYHnPSsVFTxR7raWtLhTgedXVH81KDXmRmn5AsNHQt255dFDJK+CzHCuxuNlhVIuE52KLJJmi4p8DI30PtAGW9hO1tlv9YB9weq6WRXFJ+f9/8As52KPMpR/D38rq/yMcZBFJtJ+8zEmria5pALAQwBpqnVZ30XKW5OqSS4+JvjV1b55OTz1fnr81JPgaQqcSQVJSontTRZRPD2rRF2Z3cWDiBY8Pa57HD7zTuOjgdHbncK5SNaePLHbNFwzic5sfaNPJjAduoU9z9SH2LCvL9RzCYezndZJ3cdXO9+ii5FeScYLbAamCqZnQH7P30M7I3FsoaTGR+IaohHenXY1lWLJGU1cb5Xw8xvszxv7Xgs+nfxeGQc7aN/caq6GRzx35kdbpVpdS4L7r5i/g+hHE4lzhqs8m2icIpMqJ9SsrNUQGJJBHmPyQJdnoepU4kJcDmFjLrLh4eQ9OavToofJZtTsiSCACtCAH8Fgy7xH4fz/wCFdixbuX0Z82bbwuy3b5LWYGzjuqYHCUWIXk01SGBnOiAKPFCnJoC7YdFAmAnOU2PdAHQ60ALvdkPkUDA8RizM03Go9OaqyxuJdhntlyVrHLEdAMHJAQc5KyVA7SCgMoUWTQXBusJxBgcVES4AbkgD1JpDVuhp0m2W3H6xTMRg4/8AWgZFNGb1zi3ADofC3/eF0ppSTgu6swaaUsMo6hrwNuL+KrlfRmSxEwxEMeIa/uu8/wBUhj3gSRNJex7WnRpFuGhq1zc0YtrI1w1+pulCeGcsUXynw/WL5v6CBcHAOabaQC0g3odQVQrvku75QNSGN8Olyuo7FW45UQyRtF+yMFaDP0PYXDNToHJli0AJlZWY/GXoNlROZdGHqB4NiSyeLpISNq0o39aT08v6hXqI3BiXYCXu+J4uAfC7vDX8kmn/ANlaMHGWcTR7R8eh02R9pOP06/sX/GGDL3kJDo8xa6vuOaSCD7ilDUQpXHoyabJb2y7KdjFjNrZDEQ3XkkKyLcGDv/35FWQdFcuR+NqmiDDtKkmRoMwJ2IssHg9QXjTkP7rTjw+cjJmz1xEuK0Wkxgm6GkCCFMAN8kgISDRACch0pAFfM3VSGPk5T5FQJknC0hAIhlNHbkgDsrMwQALDnkeSBlfjMNlNj4T9FizY9vK6N+DLuVPsWBWdmqgcklJDB94kB4pDC4FSiDHuHRgymV2jIml7idhQNfqfZX4Ibp36GfU5NmOvUz/7NZXYnHYvHOJDa9B+9dbWnzayNo91fge6csn5F/tKPuMGHS+dbn85BJeFCLGYrBUMk7PtUAIsCRpJLav+b2AUcmJScoevK+ZT77dgx5H3B7H8nzH91+RnuEubUsTIgxrCWgUSCCc+djuRJvTlsbtYGp8Sk7s0Y3GtkeKGe5sA+Wvqki1MnHFqpAWuEmIV0ZUVOJYRYmlLeR2ncRjCRQ2/NVynZKMEVuIeelqlsnQ1wJ3eTsOuVujbN0Gg2fmr9LzMz6pbcZX/ALPD3vFMVMNgJdf55QG/RhWrBzlmyz2h4NDpof8A6f1/9hcNiH4DiUuHnN4fFvc8HkDI45XeRs5T7FJeDI4S+7LoeSMdVpFnx8ZMaSl8UumXM+F7t5YeR+nJZJw2yaIY574pgnsVZM7G1SRFkqUkxUGhjtSXJFtLsuMDhgNTv06Lbiw1yzn5s7lxHod3WgyjDZLCABP1QBMPsIEDeOaBnC60CEsQK1QMrZ5bKdgWssYIpRJA4DyO4SA5O36IGchdY80ADxDeY5IA6Gh4rqk1aocZNO0UGIGUkHkubONOjrQlasr5JFAnZKNyADWgDsD6SXoSAdvuIjC4IYe6lxFmTq2IVn+ejPcrZL+lirzZXoMK1erTl9yPL+S/kXmaeH8HEZ8OIxRzOHNoeBY/pYGt9SjM/dYdvmzZoE/aHtJ5mvCuf2Q12zxhjxfC8T1AzHycYw76SuVk5VLHL/OTHp8ali1WJeVNf8W/2Ypj4ZYuISQtaDA5pkJyjM1xIIOca1Tqp3Jumg0w5McIZJc83wvg1/JHTzlKK44rv4offhGloyNrKKeRWri5xBrfb8gltRYpNSdi/wBmRtLbJsipMQdrUxM44KDQ0KSQknn0UGmTTVljgaghnn2EULj70T+g+a2aWG25GLWyc9sF5lV+y5vc4PG4p24GW+vdxl1/ORWYHWOU/mbfakN+txaZdRUY/Xsd42z/AMlwpmIbrPALdW9tFSD3HiHoEN++w2u1/cjt/wDjfaLhL/xy4+cZfx+w/wAKx/2rCw4g/HXdyfzs0v3391Vl8cVNGd4Xp888D8nx8vL9ArmqiidkKRQrCxQ2pRg5OkRnNRVsscPQ2XQx4lE5uXK5/IYz1qrSgZZKNgmIndIGee/kgRFh1pAHZHckADYeSAF8aRsgCikfRpA6L6KSwokjzxXiQI4DeqAIOGU31TAmdUAQaMnugDPcaFSHzorBnXjZ0tO7gityqg0BY2oEyTkMExzhDWgumlIbFEC97jtoL+m/yV2nx7pbn0inVZdsdq7Zluz+HdxfiTsTKCIIy15adgxp/cQ+9Fzvfqrof1cm99Lo16j/AGOkWnX/AJMnM/gvJf58RDt1xz7XinFp/dx3HH0IB8Tvc/Slh1OXfP4HqfYmh+y6ZWvFLl/si+7dtMnCcBMN2hjCehMRF/7mBbMjvBGXpR53SxUfamXC/wAW9fXkJ2xcZPsOLjcGiRsL3PLywBo+MOOxBEhFHpoqtXsjNTkrTVfn2jl6VTp412nz/Zls3pYo7ebtQ2j52oLqzTLh2RDE6JnQxOgs8WKLQECOaKGGfFVDoBZ8+aKIRZW9usT3PDxHs7EPF/yN8Tvamgf1LTPwYPiw0GP7Rro+keX+QPFM+x8CYw6PxBDiOf7w5yD6MACjm/p4FE1+zf8Aee1ZZvJNv9kJ/so4tkndhn/BMDQO2do/Vtj2Cp0WTbPa+mdT/Uuj95gWZdx7+T/hlp2Xw32bFYzh50b/AK0PoKqv6S0f0lW7acsf5o4epn73Dh1Xn9yXzXX1Rd5VRRU2cZFZTUbIOVKyw7rKK6roY8aijnZcjmxeJtGvkrCpj2ShrzTEAidRpAMafLQooBCseJvRAmNmSh5oAHHNaADvFDzQCEZ3IBickbee6Bofa2iCNuaBhZXX6JADibR8kAFlFoAhhxRooA9iG5v0QBQcabq2+lLJqFybtK+GVYCymoM1AHGsLiGtFk6AIUXJ0gclFWyh7a8TLizhmFt5zNEpb/7JTqIvQfE48qHQrVNOKWKHb7J6HHHnW5/uR+6v/tLy+hacckbwrANwUTgcRMC6V40Pi0kf5bZW+Q8kaiaxQ93Hs0eytNPX6p6nNyk7/PyXyR86C5Z7xdH0fg7PtfA54BZfAXOaOZyOEza9fE1dPT/1MDgeG9r3pPakc/k6f7P9Bbh4+1cFyA26B7ozoD+7k2sHcBso0/hVc25adT848/Qya3EsOvnD8M+v+XJYcEla7DxmNxfkplvBac0fhcHg6g2CoRbatqiLqqTstZYaPkdQRsR1HkpR6CMuCORSokcLEqAG74g2vM+g/wCVBryFfAzDAZHhnU6ny5n/ADqrIQ3SohknshZke1B/8jxWPCR6xxkQnpQ8WId8gG+oVmT+pljDyRp0n+19n5NQ/vT8Mf3f+ehP9rPEg/EMw7PhhbRA2Dn0a9mhvzWfW5N09vodr/TGl93p5ZX3J/ov+zGYLEuikZI34mODh6tNrJFtO0eiy41lg4S6ao+pdpp2jEcP4lH8EmWKQjo8aX6Bz/kupkkrhkXnx9T59p8TUNRo5drxL5xfP1RczxU5w6EhZ5RqTRRGVxTOws5q7DG5FOeVRCtkzalbTCEEX3uiAJmTNqgDmT73RAkDxD82qBCwblIfyCBk3T3qgR3DuDXZjt+qBjLpr1QIWPhJcduXqgZWzvs2gLNCWUK6oGQiZyToROSLkkFnIWWigCPjQFnGRWgZTdpoqDT5lZdSujXpXyzOErIbTrXchqTsOqSVsG65Fe0/HW4GMsa4fant9RAw7vd59BzPkFrpYY3+JkNPp5aydXWNcyfov5IdkOFs4dh3cQxd964VFG74wHa1rr3j9yTsPdTilhi5z7ZZllL2hnjgwKsceF8vOTMRxXiL8RK6aQ25xvyaOTR5AaLmTk5vcz3Gl08NPjWKC4X+WBVZuNr+yjindYswu+CdpbR2ztst+YzD3C16PJtnXqed/wBSaT3ul96u4P8AR9/sP9msOMJxHFcOkrup2uEYOx0L46/oc4erFphFRySxPqXJ53VSeo0WHUr70PBL8uUyHZxrY3T4UNcHscXvJdnD8+5bzFEVR12WbGsleP5L8uCClD8Pz+puIsBG1kbH5muP3hRDXPIIiI30s/I6rTHFwY3ne5tdAZeFvGrakb1Yb+ii4NF8c8X8BQR2cvPz0+dqLLN3mDMWQu8QdqNRsdOXlqVFIE75A9oOLDh+FdJp9ol8MTTuP4iOjdz7BaOMMNz7KsOGet1Cww68/gvNlN+zzBNweGm4piN3NIhv4nNJsu15yPr2APNRxL3WN5J9s3a5/bdVDR6f7kOF+7/IwGOxTpZHyvNue4ud6k2uXKTk7Z7vDijixxxx6SoCER7LD6B2Yf8AbOF4nBnWSH97D1r4gB7hw/qW3C9+KUPNdHkvbGNaXX4tV+GXEv7P9Ga3DYnvYopf/wBI43n1LRf1UpvdUvU4LxvFKWN/hbX0YzGFpwLizHqJc0ejZ4vIq8zjUz/ujZAmBiZrXVAw87/ujZMQtGyzSQEcYb8PJACmEZZy/wCUgGg2LcD4RsEAewZzaHluhAwfEZM2g2GyAEDZQFGu7vMpUIK2BAWRfFaGARkNaphZyWNJoLOxxgIodlX2lw2aEn8OvtzVOeNxLtPKpmNhwzpD4Rp+I6NHusUcUpG+WWMeym4z2piwoMeGImn+Ey1ccR2pg+++9KHv0V3hxcLmRPBpMmpTnN7MS7b/AG9TvZrsy2IHiHE3VR7xschtxdyklHN91lZy08gJxx7P6mXslm1D1FaTRxqH6y+L+Bn+1XaR+NlzHwxt0jjvYfid1cf+FgzZnkd+R6v2Z7Pho8ddyfb/AG+RStVJ1I9hVEvCYeYsc17TTmkOaehabB+YTVrlEJwjODhLpqj6N24BxGGw3F8NpJHlElaltOsF1bhj7B8nldPI3OEcse1/jPBaWC02py6DP92fF+j/AAsruH8djmxjXxRsBna4SkNcJWSMbnyucNHDV9Heq8qoaUsjlF8d18+/7FHupYH7rIvErV/L9uT6DheLWMsrQ7+MUHaiifWtL0WiORrhmTJp1dxGsNFG4h8RZnAytzaOawEkgNG4qv7q1NMokpR4fQnxvEte4Myh72bkAWSeQ30CqmlJ9F+FOMdzfZXcQxcOCjE+JcL/APVCCC97uQA5/kFJQjBbpko+81E1iwq2zG8D4ZLxjFOxWK8OGYddablabEEZ6fid/grhF5pe8n91dI6eoyw9n4vsuB3ll9+S8vggHb/tQMU8Qw0MNFowDQPIFZq6DYLLqc/vJUukd/2H7L+yY/eTXjl+i9P5Misp3jzVKPYGi7B8U+z42NxPhee7f0yv0H1paMEtk7OX7Y0q1GknHzXK/I+kYGLu2uh//KWRg/lc7vGD/a8D2WiUa8Po2v8APqeJnPdLf6pP8+n+qH4ui2wjUUjmTluk2GlbQpSogBh10TENPAa2uaBgGG0CCzsDR5pDFHC0ARxIDW6b8ygBdniqkUIniKZsfVFDAgXVc0CCTBrTQPL6pE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25" name="Picture 17" descr="http://avatar.atresmedia.com/images/dNN4tdDYE2_97378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3143248"/>
            <a:ext cx="2921021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27" name="AutoShape 19" descr="data:image/jpeg;base64,/9j/4AAQSkZJRgABAQAAAQABAAD/2wCEAAkGBxITEhUSExQUFBQUFBQUFBQUFRQUFBQVFBQWFhUVFBQYHCggGBolHBQVITEhJSkrLi4uFx8zODMsNygtLisBCgoKDg0OGhAQGiwkHBwsLCwsLCwsLCwsLCwsLCwsLCwsLCwsLCwsLCwsLCwsLCwsLCwsLCwsLCwsLCwsLCwsLP/AABEIALcBEwMBIgACEQEDEQH/xAAcAAACAgMBAQAAAAAAAAAAAAAEBQMGAAECBwj/xAA7EAABBAECAwcDAgQFAwUAAAABAAIDEQQhMQUSQQYTIlFhcYEykaGx8EJSwdEUIzNi4RZD8QdygpKy/8QAGQEAAwEBAQAAAAAAAAAAAAAAAQIDAAQF/8QAJhEAAgICAgEEAQUAAAAAAAAAAAECEQMhEjFBBBMiUXEyYYHB0f/aAAwDAQACEQMRAD8A5HHyFPDxcv8A4tAq3yo/BaK9Vxe7IPFDp2XaDyja4aVrJkAFdUHJsPEEe5DyBdyOQ0sqWw0cuXDlwZFwZEj2YnYVJaFD1sSoUAKa5cvcuLOmm409da/ojGcNmdVMcL/mpn/6pFKwABdqu2lP8Ts3Y/zZY2eQDmm//ldfqjZeAxMbZY99a2JG180NvVHiOsciqNU0TqKfMgwnHk5Xscf9x0PlZH6qLM4GWNLmHnaDe3iA6350hwYXjdEGLmkJtDnGlX2ImKSlSLaItD+PPvQrU816JVHIpmyqvMPE6dDaW5MGuybx6hYYQg42KViSGlCQn2XiaWEplipQkmhkBuao6pEOah5QueTDR22RTNlQXMsD00XYAl8tqB2q2FIxqvGK7ARd2po2qdsak5EzQUCPfS5EpUksaGpLyHoMD1iHD1iPIIXzLgZNIaSRZEwlc3K2FjFmaVy+QnVahgXbmK9OhLB3SFDvKllUDytQbOCuCV2AsEaNC2cglG8PxS89AL1c7Rv/AD8LjFxeY+QsC/U9B6p41sTTyyyRtoANj6Dz5njb7BOojxheyZmTycsbA8NvdvhPqaJ/remy3HxR7aslzSaPicHN68wskkdeU3p5qPPiFBzHbbGzykejtgfelXp858b+U/TYc0+VGw2/5dSL8j6KiS8Fui2TStdo6iK/1BQcK/naByuHW6+OqWycQMDmhzrY7qCRynoQ7puks2eWgEE1+gB0PuP0UMswkaWH6XXy/wC11fT6A3p5XSHEay3vdHIadXMNA7qa1LT9rvzpRcP4sQSDoQ7kd7/wO9+nz6KrYuW+mk3Y5b9S1wbf5UzpSXOPmB92PdX45UGgpl1ngimAf9BB8dAa+ZrodkuzMVrdWuJHnv8AkJdgZjq69D9hR+9flEZclx2GO/8AcH0736fqgL7cezpp0UrCq43Pc0213MBuHCneod/evun+JO17A5ux+4PkVuJGcaGeI00j2MCWYshCMZkhXVUc7NZceiQzs1pO8qW0qyQpziFCmVtaIaRqLlNlDvC4ZR2UBHhcqZ7VEQmjEB20qeMoQuUkLtVdGGUYUpZooo1OxZmIXMQc0SZhtqCaNChrFq0p3RraWgnccCJjgR/cUscAmWKhWyJoQ+QVJJKh5DaYUDnOqhpTTMUAWMbpTQsJIA3K45EXhMIcPXT76I0ZdheM6MM5RIGuNjRzWv8AI1eo/XzSvI4c2LxAuN7iQ7/NV+KU2bjxGxbdNBpeo36+doCON3MGsdvpTeYfomj0ddeDqPLcwnl8IO7f4T8D+m34XE0fONBoem49fY+342Vw4D2P7yjJ9O+oolW7/pzHDeUMFIOaHWP7PJ8Xh73CuWx5jX7/ABon3CexT3C9QD0J9NK+69CwuDxM2aEyZTdAhzHUEikHsYQNBZ09vNQ/9IPvb56K/wDerGy2hYeJWMPsi0Mo62qv2g4HLAfA5xaehNj4XqrXoPiWK2RhBAWAeEyh3NbwAdg7TX0dXT9PVEcKyzHK1rtGuPIfn6b+a18inXabAMbyKFHXUfu0iYWv8DvC7+A/oPvsnTIyXguEblksgQxcfwFC96e9HG1sNdITsoJG2FJiutFdxotVgK/lQkaqEMT7JxrCUFlaKLx7GTA3xoeRqZliDkZZpZxowM2MqWNiLEOikxsaymUTWd4kdowRovExaXcuKd1X29C2LhGQVrIjR8sNaqKZuik40NYpLFpSOGq2koYc5gpBvFBGZLiXbKOXFNK8tiipzdVGWo50NKIx6qaRmwV7EKyJMpIzS6ix9EWtgBGRKWFuvqAT9haIMSGkfym0b0ZdlVifLI+gLBOul6+h+F6r2S7IRsYJpG+N2tfyjyVb7O4je+bWxOl9b1/svVGmhXokbPQgvJyHtaKHTRROmUjoL1UT8cqbLI339LYfahfjnopYY+XdAJLG21IG0tGcV0Wg+0wCTnK2ZLC5pckUjQrKr2jxuY7dP3aoWbA3mryoA/0P3AXrWbhh49V5xxPGPORXn/Y/lUiSkHQx2xp30Ujca+iJ4COaEE9CQm8OGN1TicUhLHicuvRGhmiYSYyFlj5U3QrA3NSbMholOZXaoDPbpalIKFdLlsYtc82qwyIJmaDImWjcWMAoLD1RzBRVYisNhFlMmQjlS3GdRTCKS1ZCMEyo9NEqman0seiR5bSCpTQ8Rc+PVaRPdlYpcQ2HMZbvZEPUsUPVcyR9VWjC7JIQMQJKY5DdVNi4Ol9VNrZgJuObFol0YA2RXdFRzx6JZMyE8xISvOkTLLSXLdquech0N+zT/G03sTS9RjNgLyHgGTyyD4/B1/VetxvDW240ABr8J47R14nonfLyqB+eUj4n2nY2wwWfLc/ZVPJ49lSP0BDenTRY6EX8cSQ+VxHT/lU7DyZRfPuU/j4dIWc1nbySeR6Qqn7XFtgMsi/37rjG7VZMmgYB6jT8oTNjEbiS29yaBSrJwMiZvMCWa6R2Wjl8zWtqkVYs9K+y3xSZDtXObruNSm3C8mRpp5sfvoqPwnssQLfJTjWrC41W/wBR6+ytnDcF7aBcXAbE3f5RfxEW11RaYyqNxuIskdpfiP6f2CucDaCTcdxeeWM9HGvkWf0CKYkkD9lsBxDrIaOaxfW/TorB/hqSzKwOeJzR9LW6epCZ9l2k4zL1qx8AmvxSrjm26JZ8EVj5p+SB8aAzG6EJ/LCAUn4tFWoVWjiKvM6iQhp5LCk4lJraWSTLlkx0CTuoqLn1W5dSsEammEa4Tkc1qW4JrdOschXUrQlHHKUdw+TVR8tozCxtU8ZbM0FPbYS3Iw9U/ihXMmNYTtWBChvDwsTlmPotoUEWSxUEFM0qwZUAASTPFIzdIyF8ceqYR7JdFKpu9NLi91D0GRjzQec+lo5gAS+ebmSudhSF+eksospxm7JU9iCjZjMcU4H4+69RDu8wmE3/AKYv3A5SvOuEYrJZmRvcWscfE4bgAEmvXSvlek8LijdE6OJ3NGDbCTZ5Xa0fW+ZVqlRfAm7fgpfEnuZUcDOZ51LqB5Qeovr7pE3geW95Mj3b2HGRwNXpTG6D2obr0h3DOU2N/ProoxwcuOpNfZaM68HVKCl2yucG4XIXgGQvbYoHUt1G7uulr00xjkA6Uk+PjsjIboDsE6OwQ7Cyuz8LBJPmhDwL1PwaVhymuH0/lKTxYsfySNo/grVQyt9G8PhQb5n3Npo3GA6KOLOaUQ3ICyM7OSgslw7yMHzP3II/qjZngapRxd/ij8udv5ITpEZC3GMuPlva82Husa2OUjSh7UrxwiJrY6Ggs18pGMMSSGRwILPCwHZ1bk9fNO8E8raKpgXyB6yV41/BvKak/ENinUpSbiX0ldDR5iKDxbQkeaSvdqnfGBdnqEguyvPzOmWirJomdUVHGoogioQkizNHbY0XiyVoomqfHi1Rcq6MkM8bVOcVlJTiaJnjWVfGzNB0ZRkUNhcYsFhN8aDRdCJgTcZbTYQrETFdzBoqlxmQi1buISgAqj8Zk5rXP6mWqQ8UAQTbladOVBCdwpGNXBCDY9myStNcVOwaKB66I46M2BZWpQj2EpuzFJ1RWJwrmIV4wJNibDx3BzSNwQR8FX7s/CIrPSR5LfYsDq+DYQ+FwajdJrk4pa1pGnI7m9/MfOqaePVl/S5Wm4eJf0M4BajzMtrAo5JuVuir3Esou0XNdHoRVnMfFmiZ0kh8LWnlva7H9LU7+0rXAPY5paeoNj2QMRY2M81Eu6VfuqTxLHfzHu+ZtnZpIu9rA6bp4rQZNX0Wri3aTIdII4XMZ/O93iPs1oIr3J+Eww4S/wAUrg51UKG3wqRiYErTzOa4X5/ndPMFzo+oIrTUflMwK/obSNfG6hqP0R2LluOmxVbyeNM5uXm8XlY5vdN+B5XeD1YQPgqTVB5D0zkj99ErzpTY6bH5B1/QIjIlq62qilvEcnXlO9fmt9PUqiISLNDOHAEWL3vb4TCCXogOExf5TPVjf0CkmPKuuEVFHDlyObp+A2aXRKs2XRayM4AJLn8QTtkUhBx59E+qr7Hao3jOXzkpdAvO9RtnRBaGERRUIJKEiTfCj2U4K2GQVj4/mjRB5LIG2jo410e2JZHjNpO8HHtBY2LZT7h+PSrCFAlIJxIEzjYo4WIgK9E7N0sWWsWoxQuMzaKrZxTXiGQXFLMoLkl8mW6Qqa02p2gqeOOysmbSChSFvZG1aczVYBqjMSDmcjFWFh+NiWAPZPcHh9HZS8Pw9k+x8cBdkYkGwaDERT8SxVe17WimxqUBM42BSp2ijOca5XWC0lhHqNkpyI6DifJWDthjmORsv8MnhPk14+n7gfhJjK1wo9RXqNF5+SHF0ethyco2V3iXG42Np4povXUn0/RCcPzDOLjIazQgncgnWh0KeYeGzvCDRrzF760mZDWN8NNHoP7LRosnQqi4SCfE6R+m30i/f7Fct7MsfXM6q3DXON+ZJKHz+KEE2TzVsPbVF8Dnkeb/AIdP367prDf72TQ9lceL6GDzLv4ifUqLBlbES0itSdPfT9+qeZEgaNT57HyVR4vMWusHfY6VZ/sk7EbGuTm217rq/D/5SXJynSOa1v1ONfeqpLJuJ7D1Nj1618lOexkPPM6Q7NOnqddfhPVEm70ejY7eVjR0AA+2iD4jLQKNB8ASbib9CuuP6UefL9T/ACVfinFCLrokORxIu6rvjj6JSIvUZyorGFhMs1qfFCXcyNxnrlnssojNoTOGXQJH3y6izKK2PQsolww5U2i6KnYmfsrdwo8wC7IbISVDrBjTqBiXYA6JrGKXQokHIIYpAVBzLO8WoFk9rEP3qxag2eWynVRzNtEujXcUOq5uBZysDENIXK3TeZnkgJIbJK046AmRYjLcn/CsXxJRw2LxK38Pg2RxRNOQ4xIdEcxqhxhoiQumiFndLFyXLRetQAXjfDW5EL4XGuYeF38rhq133Xk2c58EpilHLIyx15XCt2k7j1XsXeKt9tuANy4SR4ZowTG7z6ljvQ18KWXFyV+To9Pm4OvDPNYeJ3Jv+zt+LVlwp2uADt6srznnkjeWv8LgTYO49/1+QmGNxoscAdiDp+n6D7LjcT0FIvM+JC085AJ0u/b8LTMtjB4AAPJVCbtDYrqR+AP+EsyOOa0fp09xv0+UKY7mi08X4xqBdXrvtr0+CqpxHPLgeXzJ0vQc1EJXkcUc86m97F/n70pcTDfJ5tbpqdOlWB8J1GuyTk5OkT4UDppABe5vyAqt/wB7L0jgGI2NoA2aAL8/Mqt8HxWxCgPnzVu4NNHRe+TuWR/9ws5mlw1qzppp9wgrnKkM0oRtjqOWwxoo94SWkGwKb9Lv5XUCaO4B8qKbijqu+iYcLc8yPyJwxkjhTHsdUOSwUWUf4ZRoGu8/QpF23lfHjx5DQPFIWShzSCN6NX4TYoj1FWNT6HClSPPk7dlI4+7xJKSj8jIDxzfceXt6Ja4rjyxaZ049o3z0p4pkK5ch9KNFQ4zqB+RqhjIoi5FRFY94fOSQvROzsugXmfCN16FwJxFLtwQ0ceaRe8Mo/vElxJ9EV366XE5bGBkXDpkGZlw6VChgzv1iXmVaWoxX3QqXGi1RfcqSGKlKitgb8fdBvg3Tx8eiG/w+qVoyYDw/F1tWjDj0S/FgpN4hQTRVCSYVEVJzoXvFy6ZVoSwl0qjdMhHzKF0y1ADXTqJ2SgXyoaSQo0YQ9peDxy/UBfRw0d9157xXs/K0+HxNGx2Ney9Yzo706jQ+hG/ykz4hqvKk+LaPZiuST+zysYM1+IEb7+vqp4+CucfEa9tle8vGG6WOaAdkvuMdYlQng4VGw3VnzTKGMLZZZtEwx/c/u/QIW2OopEsDXOc2NllziBoC6vN1DoNT8K2ZJLI2Y2M5uTA2hkxSAc7Wu1Lqrp4nn90B2OyccNkfBlxnKFt7lw5b6huos3ptdAbDVF4Ur42S8QMYZmsBEsOwmZergOt1el6Ab6X34MfFW+zgzZOTpdI74iWNMWCxveYEo1dqTARqATuK1PnZ8wbQ/wDqlxXuYf8ABEOcA1ndzghweAR/lyE7uaNebez6m28eTFgwGV1uhzzzNBFmGRwuiOgB1PrX8q897f402M2PDkf3gJ/xAcTbg1wc1jCfIW8n1JrSquyBX8CbWidCK/qPyp5oiNwR69PgpVE/VMcbNcOunXy+ylPGpjwm4miVE4I/mjdv4T5t2/8AqVz/AIMEeFwPoRy/Y6hc7wzRdZYsXFaCJyMd7fqaR61p99kOElUGxvwhuoV+4MTQVG4KyyFfuExaBdmF6OTMWDHeUW0oXHai2BXbOZIkatkLGhdEJLHohK2tkLEbAYGLbWKQBdNalHNd0uRCi2hb5EgSCJinLtFrlXL0yEZHJIuQ9cSLqMJxTRXBCn5Vy5q1moGcEJxDJEUZkeH8o0LmC+TTWQnoGjX3pMSxVvtFK+R7YIJZopnf9uVvJE9jLJDeYbnfz1btWiyeiuONsWdks8udKzmc+Kw/Hc7d0R8JBO5Ic02fVMsxqpEXFWRcQiEQLIS1zO7OvdyH/VZ8Oi+7ir5LR1+V52ZfI9TC7QqmjtL34+qdZDUuP1C9rF+1qNHQgTCmxzO6B3eSStbfdRDXoKc8g1uNAD8LnFOTNh5jJOTGiY1xcBTXuABIDnbnVh+oj2TDA4rM3iDosOANjkF80grmPdi3c3W+76l3sgczhbRJmvyXHxX3UQLnMsB4c5oABf4rNADetaXpQxxh0v8ATzJ5JT7KVxjG72SGeJpiiexjOceEd5GB4gfO9PStVfux3aOTiZja/lGVgDmtp5RlRt0Icz1FDTazVcyq/HsWR+DG97wyCKUtiYG8r3AF9Et1I/h0/ASHJyxHmNkxnGDlA11Dtjd+hGhH3TdbRM9gjyYnSPy5PFw1+wIP+TK3UkjpRF+d1X06+N9ouId9kSPDnOYHFkZcdRE0nkHpoSflXPtJ2viOFyYjm8s/hyoXDWObcubpRDiC6x5D2Hmrn9EWxSRhUgco4wtyP5R/uOjR/VYwWx5BDeu5HkOiYsdQpK8GHl333KOZKjZhvj5PINb9ln+Ia40WMo9ORv60lhltdCWhaNmHePLDGdL9ug+VcOC8ShcL52trfmIFfN0vMDIuZss6DoOn79kFSA1Z7dicTx3nlbLGT5Bw19vP4TRrV89syj0KuHZftvNCQya5YttdXs9Wnr7H4pEXiertC6IUfDsqOZgkicHtPUdPQjcH0KJLEtgoGIWKYsWLWajloXbQsWImJ2LtYsShOCo3raxFCsHc1SRtWlicUmAXLgsWJRhR2nzXw4s0sf1tbTdaoucGXfpzKiN4yH47sm5CzImawc7uaTGnvw9082eW2u/PpeLEPJWHRT+0BLJoTs8PEsnkJJLY8A9RzQu1/wBy9H4RmczB7LSxcmc7cD7C8htjRKpVtYuY6kwaVs8uTA7vjHE1rYiWCnaBw3Gp0IG6c8P4EcbMljYGtM8diWT/ADHVRJNA+j9PCsWLvxybgvweblVTZSIXY4kghmc+R1vmkJ5qqz3bQLqvBZ9T6IaR3D35U73AhjGHwgSAmg0UK011WLF0KJOys8QmB5Q1gYA26B5tXnm3O+hAQQWLFMBK+blGgu9FrGjN8ztSfx7LFixg4FbDlixMY6D1oyLFixjTnqF7tfssWIMx1GUZFk0sWIow74F2ilx3h8bq/mb/AAuHk4dV7F2c45Hlxc7AWubQe034Xeh6hbWLPoUZELFixIY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29" name="Picture 21" descr="http://images.boomsbeat.com/data/images/full/2252/timberla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929198"/>
            <a:ext cx="2506184" cy="1671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31" name="AutoShape 23" descr="data:image/jpeg;base64,/9j/4AAQSkZJRgABAQAAAQABAAD/2wCEAAkGBxQSEhUUExQUFRUXFxcWFxUYFxcXFBcUFRUWGRcXGBgZHCggGBwlHBQWITEhJSorLi4uHB8zODMsNygtLisBCgoKDg0OGhAQFywcHRwsLCwsLCwsLCwsLCwsLCwsLCwsLCwsLCwsLCwsLCwsLCwsNywsLCwtNywtLCwyLCwsLP/AABEIALcBEwMBIgACEQEDEQH/xAAcAAABBQEBAQAAAAAAAAAAAAAFAAIDBAYBBwj/xABCEAACAQIEAwUFBQcDBAEFAAABAhEAAwQSITEFQVEGImFxgRMykaGxUsHR4fAHFCNCYpLxcoKyM0OiwmMkU3OT4v/EABkBAQEBAQEBAAAAAAAAAAAAAAABAgMEBf/EACERAQEAAgMBAQACAwAAAAAAAAABAhEDITESQQQiEzLw/9oADAMBAAIRAxEAPwD1IGu1GpqUGujLk0q7FcigVdrkUhQdrorldoFSpUqBV2uV2gVKkKVQcrtKlUHK7XKU0HaVNmlNA6m5aU0poOFaZlp8001YGMtNKU81w1RCRXCtPam02IylNK08mmE0EZWlpXS1NL0R1rkU03aa1yoWaqJixpVXjxpUBtVIp61LFKKimiu0jXJoO0q5NdmgVKuTSoO12mzXJoHzSmmZ6QeoHzSmm56gxuNt2Ua5ddbdtfediFUToNT1JFQWZpTQHB9r8FdcIuIUM2ihw9vMdNFLqAx12o5QdmuVyaU0HZrP43tjhbcwxukHX2YkCDBJYwNKq/tD9q+HSzaOX211EZjOUL72pGu6gxzgihVjsPh8iZjca4oA9pMSQBqE1CjTbfxrlycnz068fF9NZwbjlnFAm08lfeQ6OvmOniKIzXmY4UuCxNi7aLH+IFcM0Ao5g7AAfkK9LbetYZfUZzw+a7NcJrlKujDhplOrk1QyuE1mO1PbW3hXNq2hv3lEuoOVLa/1sAdfD58qA4X9ppke0wwCk6lLh7vTUrr8B51n6i/Nehk0xqg4dj0v2lu2zKNqDUrVpCNRutSBaRFBXdKhdRVpkmomtGqitlpVKbVKg0ANdqmt2plu1FTUqj9pSz0D65XJrs0CpUqq8Uxy2LT3WBIUaKN2YmFUdJJAnlvyrOyROxgSSAOpMD50iteO8av38Y5e6wndbUyi/wBIHgJOupNXuzfEcVgTLI7YcxnQzCz/ADW52YbxsdjEzXOc03p1/wAOWtvUzXJpWboZQymVYBgeoIkH4GnE1125IyK8w7dcYe/xC1g7al/ZRCAwHxDrmLT0toSPA569SgTrt+prx3sHbOMxuKuh8ruGuBtZy3bxJAIMjSPgPKufJdYt8c3kNYrsCApe66sxHuBZQH/UYn4D1op+zPjzXUu4W6S1zDNCsTLNZJIUEnUlSInoV9X4mwLjJYt4lvaW7T73WYyLhE3FDAk8hJrKdiD7DjVy1mzC4t21m6uttL5n/wDX865cN7d+bGfL12aWamUga9DyhXaaxnS0eSX7bmPJk+H8Qk+VDLlm6guM98AFWyBSQAQNG77EEz0ga7Ud42GOHu5BLZGKjxA39N6yt65+9WwRlK6qVIUkE6MCS2kdI5V5ub3b1/x7LNKXFsO9u2Ga4H1tlAxZmZsynMxJ28ByNeiMdTO/PzrxztbxFs6WRqwyAxA7pYIBpIE5tPDyr03s7iGfD284AuIiJcCksM6oBIJ1M+PjvvXThl1ty57N6FCaU0wzXCa6uJ80H7XcVOFwly6vvxlTwdpg+mp9KJk1h/2qY7Lh0RQSS+bYwAFYSTtJLiPWmV6XH1j+B4T22W2Tq83bhIMZE90nncYksQNh3jNH8Bw/DsjraUs7IcudcpYkHVSw+h6VXwN6zhbYcLmZ0EgHWAndzmIEhmMfWKLW79i2FvBbYMAFhrlgbT4bRXj3293z0g/ZXxVy13CuGhF9ooI2hgreUkjTqDXoBt1jf2eYII1+/lgXcoBIhjDXCY19yCnIGZ5RW3FwV68PHizmqiy03JU4YUpFb2yjWmlalpuYVBGUpU/PSpsRC6Ket2qVup3PSqi0HpwNU1apleirIruao0aulqgkD1kv2nOwwaZTH/1FoHyYOK1Gah3afDrcwlzMqvlAuBWbKpNshoLHRZAKz41Mp1VxurAfhfDPZZclu2FGpcEF2kcxk1565vSouOC+6XPcyy4JJylQswAuTvHQfzc6bwnHi/ZAABLASja6EAxAHe39aG8YvewsMhVUzElbaqVZnbfQmYrwT19K6+R39meMNzACZ7ly4iz9mQwA8BnI9K1E1n+yFlbWBw6qIm2rkf1Xe+3zaPQUYLV7pOnzbe0t/wBxj/S3/E18+diuLthrqMDlD2jbLcxmjKfORXvziVI6giekiJ+dfPt/AIqoilW9kWW7cUh1dwDqkaFAConTc85rPJ41x+txjOIWrA9radw6qwJ9orm6CZbOuUHcknxmgfYe8x4thGbUt7dv7sPiJPw+gpuK7N2XSyUuX/4s5kZlKgpAZVMAkgnQGdBV/wDZlhkv8Ra7DAYeyfZrBIJYG1mZogQmbQxMiPdNceLW3fmts7ewZqhvYhUEsQB49enia7tXlP7RO0pvXPY2c5W05zQYD3VOhECRkYGCSdZMaCvU8rUdpONu9thbOVYPnA1k/h9aEcV7OM65kvNZuZVVyp7ruqgSy89t9/On4ZbWIa5ZzlsvtLN0EQzXLQZHMcgxXN5GOVYPD9usatoL7S2e6Bna0jXIjTWNSOpBrPPjvXy3w5fO9imH7NPauA3rikn+Jo0uwtkMSc0QoyiSdqr9mO2z2sd7e5nNtkZXthtlaCsAmJUrM6HU1WwjM+HvX7ju965av6t3gBns4cHTUQMVcGmgBNAcJYysZ1P36kx8amMsmqmWrdvoThnavB3wMt5Vb7Fz+G09O8YPoTRlrdfOGPhDlBmQD6ESK9d/Zb2iOJwxtXDNyxlWTu1tpyeogr5ZfGtM6a82qp8Q4Sl5crqraGJ5E8/kKI0K7Q9o8PgUzX37x92ysG7c20VZ0GvvGAOtCPHn4ucNmw91E9pabKxyiSV0IJ6aAih1/jPtiVXKF3IAhFAAEnoABvWlwFi3j1a7ikz3TduhmG475IXrCggDwoRiMLhrbt7DVUlszHOpdfecL/MlvSBrndlWYBryzGbeu5ZfL1vgl5Xw9lrYIQ21gEZWEKAQRyIIINXRXhvBe3eLwxi26tbkt7G4PaIM2/e0YE8yCASSY1rd8G/aphrmmIstYP20Ju2/UBQy+gavXL08t9baTSF4jrUmCxSXkFy1cW4h2dGDKeokcx0qX2M86qK/7xXWu097A51E+GjagXtKVR5D0rlBGjVMHqmr1Kr1UWlNSK1Vg1PDVBaDUnu1WLih3F+JC0vVjMc4jcxz3FKL2N4nbsrmuMFHIbsf9K7nf/FYzjGPu4xlQaAkLbt7qpOmdo3PMnkJiqfFLz3F1BzZhlac0OTAkbFYkkA7A7UMwnHThsSly8vctyrBJOrqV9oAegb3ek6zXLPLrp0wk321mP7NtlU23KMqqpI0PdAAYaiNttqyWO7M4kk3L13MsMMxY58uxI5LpOs6V6Lb4ylxM9orcU+6ynMp5ZeoOux1EVT41xm3Zte0vQgI0UwXf+lF3afhvMV5JbK91mNgfwntnbVMmJi2UgK1tWe01uBlaBJWBodxz0qz2s7YjDBFshbly4ntFcmbaoTCsQCC5MGBoI1J5HyzD3FdT3CBmuvlBAUWgcwDPuQoJExJ7o8aeyu10hzLyQY0AInur0AMiK9kteCwQxXajFtcFw4m7IkAKQqLPRVAA05mT41msXeuAMBqrOpI3l3DDzJItn4UXuYbMe7oV3Hy5+NU8UgynSIuWSdx3Q1weY94/Gl7J0lTGXDZh10XMzEyhGbKFVejGenSd6HDuMACdUAfxDrmK6akZXUHxnwolxO3Kqo3a5A9fqZYVWtKHv3WgEKzhfFQ2VT/AGrFSSTxblb6PcN7YYuwsJeJUDRLg9oojYANqB5EUK4TeLYlS0SSzHoTDEn41Hi1AWdtenIan5CqOHxz2L6OsBkIYGAYYEHY6Heqj0DsgwHEMVO4xFz4XL19Z6dKwLWxac22BZR3eamQYBkjqDy1E+FG+CY1lxIuMf8AqSHO2rnOTpoO/lPkDVXi/Eg3trZ903bjyAZJz+6STrAHQRAFXK/1iT/ajfFQVwFr3FF1UACyAUQ3LrkDfdsNrziskg0nbYnwJkmfjRntRcBuFF2W3btjr3rKAD0n60KxiqAAHiRJnTvSDA/tjXrS9UQ4htRrygego7+zriv7vj7WsJdmy87d+Mp/vVKyd3FE3BrsI6a/oCpLnhp06+EeNNq9p7ddpcQjrg8ECcQyF7jCM1u3GgUtoGO8nYRpLaeR8Vw16zdIvZhdIVzmbM5zTBZpJnu8zNG1x1zF3b+Jge2vNYsKwJ/hG4GQusa+7ZGviesGh2wvq+MuQRlXKk/6EUHbxBHpWfrtr5nztd7N8Q9nYxRa5CvChSZc3PZtLADaZUehnas4ls3GVVADMVVQJyg7TqTA3Pqakse54kE/HWmWMULd5LiD3CGhjMkbyQBoYPxprR9b1sXt8PsLAJQk+6bj3LZcbSoQZbYJBj2ja9dxQrHoiPlttnEDYhoYxKBho5HUaHTpWpGDCw4a1/CgS4c3rLE5gncBV2DMYO2YHaDA92VsTYbN7RBIDEEMXRWeXB8SCNTppOhrEz09XNxTXU63/wBtuOwTjAhVMfxApvN/Udj5LMeU9a9JnxrybD3ZgdFWf7RP1re8Bx+ewh1kShkEHumBII+zlrn/ABuS5WyvPy467g2a4aqHEGkl+edezTgtaUqgzV2poCFepBdocLtOFytpsSF2u+2oetyrVoioJ1JNZrtJe/jRocijTzkn9eFauyR19awPF8SGuu0+8xHXSfwrGTePrltpuoukhS50J7ztlB+Ab41nO1w77H7WQ9NtPuo+gPtnOuiWx/abh/8AYUC7ZbIfIesk/fWG2dtXmQyjMhO5VipPqpBpjtJLEkk7sSSx8ydaYK42unXT41plp7SewsLI1urcBkDb2bFV8s0n/dQpbrAM4g5CrHTUqX1PowOvKfOjXGGjKsju2XO0bkL+NAwSqyACCuUg6yrcvDc69ayq9hsUcxaPeSI8Q7R6wtUsXJW/4FF/tuWt/W5VjhLg2yTOa2uoIPeIYCfp+jVcpNp55lz/AOdkj/hViCF1wL1rSAi3bxIk62ka4pPqAJ8agwHDzbVZIm4itE6rlL5s3iWE+RBp2L2vd6Jt2rAif+9dzuJG38Oy8zy0513iOKC2zcAjOQEH/wAajf10pQPxV+W/pQa+NxzIHwFUL9hmuIoBZsrs0cgFLMfJVBPkKlwrgoOsk+Z5n00HpRfsjiEXFXGu5QP3XFBc32vYMIU/aIzD1NBXw+uvSPgQd/UCpuG4Brt5WgFZzvvOYrnJ6ROXx3qDg4nIDrJVdwJJUjn51QbFNMAkZSukkAspJBI67DXpSkEuI3S195+3cP8AtQ5EB9Avwqhj3zAE8hlB8BOnzFTu+Z3Y8/qTmP1qnjm0gc4n0NUaX9l/AUxb4xHGjYfIrfYe5cUo3mMnyPWsxctsrFGALoWQgE6MrENsNdRWg7LdpGwOHviyim/ddSbjEFVtIsDKv8zZmfwGm9CuKYwEveLZrl97jOYEliQzGBoJLfWgtdkuMJYe5naFKToZJKE90Ajcgnf76GcYxPtbt66ohWYkDQEA7aDSfKh+HtliW6T+cfEVNbEsB4j4b/dWddrvrS9lgR4R+VVLbZGDAhiuRucSO9Bnxq2T+vrQ5QQdQRPgdR1HUVUai7xG2V1dTazm4UBIvNP/AGyCDHTNtzkwBQ7G8QD3UbNvcDs0FQJIWIPRZ8PGqt/h11ba3coZGGaVOYqvVo937o1ihjtqDuKxMZ+O+fPnl1Xo8iBmUFZBKMGKPJMg5dwBGnOj/YzHP7S4ty5cfOoIzxAyaQsbSDsfs86zGDuM1tJMd1S0nXMQCQB4c6KcAu5cVaHUlY81YV5eLO45fLWeri9AD0i4qKG6U0g+VfSeJY9v412qhXzpUUAGMbqK6uMPhQprwpnt/D6mm00PLjT+hUqcQPhWfXF+NOGNNDTRHiZg6cj9KzF87b77RGkjnVr960PLQ1TaNAIgzsdh5GsZt4prdrvsxgyVA8IHhvQ3tPbDWHOmZSjeMZgD8iaIWgDuBvpMchQztMYw92I3tgxrp7RPwrDTHzU+BtZ7qL1YfAan5Cq01e4E3/1CeE/8TWqg9xFdbrbj2TrvOsTHkNB8aC4u7NvT3Qo2nwmdd5maO4y13SsyWDD1gis9w851yadRpP0++sxaXZ7Ed9wdQ6sp9dj5yKuoP4MHTVh8GihGBJt3hpoG06akkfWisQuU6mSTG2ZrgZhp0DR6VUWjhTcYINc1wtp9kW7VpYPm9/yK0F7V43PcyLsO6o8AaJYbH+zBgSxQgdQ3trpBH+0rVC3hQgLMQWJiQRAI5dR+RqDluUQSAO7HdnY6kTz8aE4q9LadNZ+H31cxl0ljEmSABuSSojzMmtKOyttsOikZb4UksDoWMnK+moBIEjWBVgEYZWyFgDAZCDyn/H1odfuD2twjbNmHM66+vSkmMZDcXMcuzLPdJDACB5iqlm5LE+R+G33UBa9jYtwApzQx+0CAY05aHn4UKF/WOX0onx6wfbOBorHP5BiT8JmhBwpB3p4LvD8Nevkph7b3WGpCKWgbSY2GoEmt72d/ZhOV8a8Df2CHXye5qB4hZ86A/sx4icNi3na5aZemoZXH/E16eO0qdPn+VakS1kP2s8MVBYvW0VFy+wIXQAIC1sBekZx/tHWvPLB1UdJPrEH7q3H7T+OrfFi0kgLnuNPjCp8vafKsPYHe/wBp+oms31Vsn9ffQ99z4Grun66VTuwGO8k+ER+M0FnCcRuWtbbGOan3Z8uXPUQfGrF5reIkoot3TuumVz4ePz896FhxyPpSyzBBgis3Gb3F21XCL4NhCTakSJYGZB0nM0EwQZFaDsdaa5i0IIcWwXcgaAEMqz4k7eR6Vj+zguP/AAbahnY6S2VQOZY8gJ3mvYOz/D7eFsi2rqzE5rjyBncjU76AbAdK5YcW87W8s/66GQaU1EtwHYg+ors163A+aVMzUqDzUXacW8aqm70imZz+udNrpbZ/1NcNz4+kVXzjnXYnYH9elTa6XMGxk7mBygbkVy6/eAOmhME84HhpTbAPe21GmgOo5RVe7dh0nxUwI1MR9KxasE7Tdd5Pj4c6DdqMT/BIEd51Xb7MuTP+2ia3NI1O3zM6UC7ULNpTERc+RQ/lUVm5ohwJh7bUfytv1j8JoaKK9nE/iFjsqjlO56elWo0OKfaPTUaa/Os0v8O+wGneJHkdY+B+VHcbiF5kbAdKzXE7094bhonn9qY8JHzqLRbGYXNJj3xp0kSVjqZ09as4PgGJcKRh7ltZ1e8PZJJIMsW1APgD4cq3HYtra2LV72dvO4k3BmYg7Mqk7tMyqAAbEnejXEeKMFLQhA1/iCUka94SCY00B3ia5Zcll1HacPW68qx2AuYcD2ttxIOViCFIndW2cBmEz1AMVnsZjizFp3iRyJgD7qKdse1r4xgIVUt5lUBi8knvNmIHd7qgAAAAbc6zNssTpM11m9duNFeD4nJfRm0Eka8swyg+YkVsMVxRbSlnMDWDBnNBIHyrC4IlbiN73eAjeZMEa+BrXYi0txSrCQfu5yK3GWTxFogIkaySTuWJMAzzG/zpiiASY5nzHKjnFMZYfDJlf+MmgXKZOf3tSNRzkHl40DyzoJHr+ulLNEH+LcNe7ey21BhQWYlQBOok9apcF4M964shik9+DBiNgSDrtp9Kt3e0DKpFpMpKhSzMGOULGgCiDpzJodY4ldChM7Ku8Icp5cxBPxrW8fWdURvvZtYpEsAZUOVnJLFmYQQCTEAkDTnPhRsufCsZh7gW4jT3QwMaDSfACteLg6VnagHajDnMLg1BATTkdY08vpQrD7nyHnzo/wBoLpyAAQpbvGTpGqjTkdd+goBhSSSTsTr4gfSpVixm8D66VVv/AAq7dAWO8NROu+5H3VXdtiD4SR3YOh1OnMVFU1tljCgsegBJ+AqX92uDe3c/tb8KdhMSbbSACdREsAR5oQSOe+tXrd93YD2dsSQJKmBPXMxpqnQ/2fwbWLZkjMxkxIIECFJ+NFzf6H5mqpuD9RXM45TXSRlP+8MNj9/3VKvELkRnP9xqmXrmb9c6qL/763/3D8T+NKqEilQTGwnVgf14VGVXr6z+VXl4O42uiTvKk/8AtTl4M2vfXX/4/PqfLrXPVXcUBHL4nSniT0+NW04I3215fyEa+jVIODvPvrH/AOMz/wAqaptStvJOmXaJMA67TyqvxS3mXTN3YY5JzAqZBXqaJXuH3FU95Tr9kjSfM/ShWOuqigyGkwCxOQnmAdpHSalbivYtf1XlI1zEwT5gyPlXOO22GHfOwIBXKQIJOYb66UJxPGrlu4wGRgIERtzgEc/Oar8T7QG9bKFAJIM5idjPSoKmYdRRnghItsywSz5ekAD86zucVoLPFrNq3bVVfVFLyFM3JOaNZAiKqIsXiJJJaOkgn1JnTfxqgtk5S+YEZgoide7JP0qxe4yD7qH1IHyE1b4tZC20iIBMgHTM2rHzkEUBPsdxxkmzmugalUtIXuuDmYorExaWZJIBnMekg9xXgmKxlkliuGUA+ywwltAf+40+83MmTWF4JjvY4i1cg91xPTK0q3/ixr05uKNkLBk0zTl1/wCm8GCTAlTNcc+rt6OLWU1Xkd3C9xNwYYEeIY/cwqK3hz/iiHHcSRduqGlc4ZdQ0SCdCCR/Ow0+6h6oTu3w3P4V2jhelrhoy3rZn+YD0bunT1rXiyOo/XrWT4Ws37Y5Zpgf0gnfntWxtrIO/TlyINS5aRjLtvKSI2JHwJFQlwP1NX+KJluXBp77eO5kfWh1wz0qh63B4Cp5/UVVsWjlZuQKj+4Md/8AbVhCf0fyoGXdjWyUpy+orH3BI861eGylVbqFM6bEA9PGpboUuPsPZrlI1bXnpB5+tBEgaD4Ub4zaBVYH83x0P50CuJ+pFdMPGasGPAaDn+dNU8u6wO4/U61TFzKdauWmkf8A9flWkSJlA2jyAqP2okEDUGdo28ae1s/o1XcHlP6nwojTvfJOkR/p+8iutcPL5hfuroUab7DnS9kORj5muG3Q1Xfqvos0szbT8lj5inMp6/EfnTQh6/KmxN+8L0FKq7Ievy/Ou02uhu7xiOSj/Uf8VWv49m1zsAdgrZV+W/xNCfbk8zO0QNvPlUN+5nbc6dDp6dfhTdNQeXGuB77fGfmZNRNiHbdj6k/IUIuXzAAaI5c/prTrd1l316Dn8tfjTtelvFXAwKZiMwjQw0HpppTcfiQ1r2YHszbZbtu4YyK6GAGj3ZkakRJqFcVprE9BoT4SfWouK4jNg3X7JESAN7iEiBty84rOlmWmd4xjWvXnuOqKzESEnLIAEiSd460ONPNMNdGCrtXrtj+ApjZiSf8AVp9wqjNBPhXCuhK5gGBKz7wBBiYO+21HeK922FZgLhck2hlPs0gxmZRBb4Vm9a0GOs5LURlEry0JA368jUvqyhjH/FR/vTqYn015jbypF+g9SYHpUdtMzAdSB+NWpOjsYGz946lUPoyKR8iKcp/UffUvF2zXA0ASo/8AHT6AVWDfr86QGezyE3w32Qzec9z/AN60V3Ex7sSCD5gg8uXIVnuzo/6jzsFQD1DGfRautc1I6/dOlc8+6KnHRN3N9oKfUCPuoVeEUT4hqFPISPv/ABobijpzrWPgvcKtZ7N4eII/1Kp/x61XsgaeNFeyjTbcRqHBBMcwPwoe9vKzL9lmX0BIH3VZexDd0rU4U9xND7i/8RyrK3zFarDhgiAzOVZ03OUD6ipl4IeIJKHTbX8/maA3dudaRhIg7HT9a1lWYjQ6j9TFa470zUF1qmsNrp8NKqufWp7PL1+tdE0vO2nKq1wE6DfYAcydPvp+an4K5F1NtWy9dwY+tW3oaSfGuTTbZnYDTy5U0tHUaTpXmbSyen1phJ/U/jSF+F2nX1ifLfWpms6DkRHPeP0DU2IZPj8TSrjOFMH57+HKlVEbWJ6H9fGm28K4/m+FTpmiSIj19f8ANIP+W1Nqrth2/wAkfjXbdkgjr5H7/wA6sKQeZjlpqfLSu3NORnfXeJ+NPoQPYJ5jr/kx91ScVtAYa6JJBUFdBmGvM8xpvzqwuVdwDGwHl08N6rcVuBrdzxUg/Axp99SW2oxNynWLeZgo3JAHqYptxpNXODWS11TyUhj6bfOutGjv2B+7XEA0CSBt7nek/wBtY4mtpfcRlB94EGdNxB+vhWMIis4iTC++n+pfqK0Pai/mVR/VMc5iIPz18KB8MA9qk8mB+Gv3Uc4m0WnI2YrvvPdEjx7tL6M+7f45elWOE25uTGgBPxED5mqriKI8FGj+MDx5kx9fStUO4vbGUH+qPl+VDFOlE+IHuMPFT8yJ+BoWtSAvwcQjkc2jwhVJq8uHJPMaGD6xryqpwlu5G+p2BkTp5HajVlonbX5ddPOaxl6ihjUhMvTXTqW5daDYltOVH8YCytOkrvBiQD+ArOtMbfEGPvrWKjfZEgZyTuY9cvP41FxeRec9YI8io/A1HwC6ADmP833DX5U7ixBuA/06nXWCY9fyqfoo31kVsszHkB+OulYa/d/XMVq8NidFCgEmNdwAZMeXjTOC3cLKYk/DU6ms3xCzlYjSJkHpP+flWguYkqJMHbWP14/KgHGGMzoZEa67aVeP1L4FXhr41PaXuqfFh8I/P4VXIO8iOg1q6yn2SeZPy2+tddpoql4VDXlk7S3mVBgfOfSoHencNy+0U66THnB01pfKjU2ronuk7DQ84jXeni0AQToAZjw6bfqaFBsp1H6P01p1jGGdJ571542K/ukk9Ygaaa5Tr5U4nMhaCCsR/UIPLfeR6VAuM92CIiY27uxHlrp604XBsTpDazqSdj8CB50FfFXe9tyXmd8onl1pUrzKWJKsSSTpEeA118KVNDmu0HnzHPr8KSCfh8/h5UqVSqkylYOh84+WnlUdvHGeXPXn1iaVKojtzVdB5df1M1Q4urJh9xrA9G3H01pUq1iMqKL8GtmHPLQfCT94pUq6XwXiTO+p5fd8aAYsQ7R1pUqkCwtwKwJ5UV4kx9nv7zQF5wPHzilSq/oCk0U4a0LpzNKlSh2NMqYjb6GhUc6VKkBHh90gabTufETt8avpePgT01jpSpVnKCW/iRrG3u/ERPrp8azzPypUquIu8IuasvWPlU3Ez7m+oJnoYAPxiaVKr+gdct85mjWAvAKmh9300FKlTIWMTcJ7pJg78uWsVR4y+ojTQzzG8zB23pUqcfqUIJ8vh+FFsBDWY2bMYO+0H767SrWXUUOa4ZiB/in4e7DDTnzM1ylVZHLIJO/PXlO3h0rl63lgDTx6RsaVKuX60vJdEDSOgGwmAdPH7qYHEAx18hrJ896VKstO+1H2V+FKlSrQ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33" name="AutoShape 25" descr="data:image/jpeg;base64,/9j/4AAQSkZJRgABAQAAAQABAAD/2wCEAAkGBxQSEhUUEhQVFRUXGBgXFxUXGBgYFxcYGBYWFxcXFhQYHCggGBwlHhQUITEhJSkrLi4uFx8zODMsNygtLisBCgoKDg0OGxAQGiwkICUvLywsLCwsLCwsLCwsLCwsLCwsLCwsLCwsLCwsLCwsLCwsLCwsLCwsLCwsLCwsLCwsLP/AABEIALIBGwMBIgACEQEDEQH/xAAcAAABBQEBAQAAAAAAAAAAAAAGAgMEBQcBAAj/xABIEAACAQIDBAYGBwUHAgcBAAABAhEAAwQSIQUGMUETIlFhcYEHMpGhscEUI0JScrLwJDOCktEVYnOis8LhNKNDU2Nkw9LxFv/EABkBAAMBAQEAAAAAAAAAAAAAAAECAwAEBf/EACMRAAICAgIDAAMBAQAAAAAAAAABAhEDMRIhBDJBImGBE1H/2gAMAwEAAhEDEQA/ADUChraNv69/4T7UWiYVRbWX65vBPyLUUVx+xDS3TwSu21mpSW6JcaW3VnszZ4vPlJIlSZHaIFRAlW+7pi6PA/A/0FMtiz6TaF292g2eH1VsokceqrCddPWpq1sBjbzz1tepGvVJBEz3UR2DDXfxA/8AbT+lLXEr0fSD1Yn+vmPlT0jm/wBJAps7Zhu5gCBljjPOezwpq7hSjFWEEfqRRbh8IFuM68HA9s8R4zTNyyt8A8GUwfAHUeHZWob/AE7/AEVOH2O9zrCADrr8gKVf2W6cYI7RVptZ2AAUkc9PZFO4e3cyiWVgR9qSdRwmsDm9lH/ZTkAwIMRqOfCkXdnFPX0+HtoiCwijsZR/nisr25tHE7Vdlsv0WFBhBqDcAn6wkamQQQOAHI8aEpKKsMXKTpBqMCYXKFIbhDLrIJ7ewGo9/Yd3U5OGvrL/AFoQt7i3LMXLF+7buKDBGWO+VjUGTpRPsHbuIv2bvTMEuWWFpgoEXJWVuCZIkZpHapihDIpOhpwlEgJsu5eB6JMwHHVRx4cTVbj9k3bRm5bZQeBPDwzDSaucPj7tmRbbLMToDMTHEd9EGxMUcXbu2r4DRAmAJDTHDmCvHwq6dCttAWm62JdQy2pDAEHMmoIkHVqrdp7Gu2I6W2VngTBB8GEia0q/0y4K2MPJuBbYEBToAAfW0qNtoO2zyMQB0xygARJuZ+oABpmjjHfTKTF5GcbN2TcvvktJmaJOoAAHMkmBS7mwr3TGwLZN0cVEGJAMlgYAgjWa0nYOCTBLbttBvXj1o/uqWj8KjTxPfUtrYs/Sr4ALnreSWUyr4TJ86zn2ByM8u7h4sLOVCfuhxm98D31RWNkXXudEttjckjJEERxmfVjtNH27d7G32a4t4HKQGS5OQyCdFUaeUUSWrLWxdv3EtdLl1NvN1lQEqDm1mZ93ZWcmgWZte9HmLCyBaJ+6H63hqAvvqm2XuxiL925ZVQty2JdbhKxqB2HtFW1verFLdF03WbWTbnqEc1CcB5a1qBwijEi6BDNaZG7SA9srPhJ9tZtrYLMQ/sK8MSMMyhbpYKAx6uvA5hMqe0VJxW52JXErhgqvcZBc6jHKqFisszARqPhxNay1jD4x1ur+9w14rPBlKMQyMOamCR7e2qra+3rWD2l9dol3D21zxOUrdvESBrBk+wVubNYE7R9G2KtWzcDWXgEsqsQQBxguoB9ooQsL1l8R8a1bbu7VzF27j4PGG7butnayz5kLccquD1RrohEcJ4CMwt2yHAIghgCOwgwQaeDsBDKU04qSRTTinARGFaVuMP2NPxP+dqzhq0rcYfsafiufnaufyfUMNl0wpBFOkUmK4ixZiqTbgi94qn5QKuhVRvCPrEPao9wX+tNEMPYYsmpSmods1JQ01F7FYjELbUu5hVEknkKzvauNxePufsy3FtoY6sg+JI1nu5VdekPaBt2UReLtPdCan3lfZVx6NLCWsKrNoXOYzp3cfKlk6B7OgQXGbVwcOz3wAB6xzoRwGcc/MedaPuRvGMVh3UjK8Qy8g33l/umKuNqW7VyywfLkYEEkwIPfWSbIuvg8f1HzW8+UsCCHRisNp4jhzU1ozf0WUEtG2YDGBVyvy4Hjp2aU6u0ZPAR8qhBQa41vTSq2S4otLl222hI99I6VLYOXU/riagWl0pbjnRsXiLxmJAw7mRmCs3fIJNAO6lrobNvKDliNFL90QCPMzRptm6tuzcuECETO4P3AAzsI5hcxjtihzd24jC4Vyui3HyhTKmSWBB4EQZqOZ6L4UWuIx6ZY0zeZ4CdFGp8Aaq937SNirmdoDWpn1JyOsSragjpG0rxumQxCwXnLIza6RBWT4d5py0UGMAyz9XIBnRWIDDQ8ZCe+kx+yKZY/iWWCwVq4W6RssRGoE8Z4+VTTi7GFRhabO57511AkjQAa1U44ddgAAASIE8tOZpGPsoAGA/eEFRJ6qicw/mMa/drtOR9lliNpBMGmS4vSqLZyyJkMJBHHhM901IOPwrtbxDXFDohhCwlSePU+8NRpxnwrPt49si1cu2bNtWfOwDMTCAFtFE6t6upkCOBoR/tzFK+i5wOMgkEDUiViKVzig8LNowu8dq5cXNaCnUC4xWVEE8Yke3nSv7aRL9xSQ1p8pzDUA5FU6cwY91CGxto2sTbLKi23R1VlUsQQQxmGJOmUa99EOLwSAXinBTABOqkXAvmCJg/OnVPQjRLsYPBW26VbnAyEDEiRw6gEmO+o672RfOZT0BAA06wInrkc5nUdgHnGx+HhFITLwBBBzE5QZmSGHEyI4+FVr25opJilsuF2Yji/nEg5gksQDxEW4ny4UjBb2W3xbPcbo7K2yluQSSS6EkhQYJy+6qG9h6r8VYinUUwCRth8Pjbt+wZVrjkjXLcQuTBHnI7KJ23vw30pbrCbdywisSuZrTo90wViY6/LuNBd2zTD2aLgmE0Gzt7ZuD6a7YYs905mRQ/WIzEAZgAglm9vgKzJ7huXi7cXuZj4s0n4081mvWrfWX8Q+NFKhbKwpTLpVkUqPeWmNZW3F/XtrSNxh+xp+J/ztWfsn69taHuOP2NPxP8AnaoeT6f0aGy6YU3TppBFcJYniqreXjaPc3uW3VqKq95xpZJ/v/ltU8ALaK22alJUS24qStwVQtYG7/Q9xVJjKhPmZ/oKJt0Nj9LhkltczNqFcAE6ABwQPGOdBe92MDXrito0COw8RHvmrTdLeI27TWi4tktAMTlBaTA9vHuqGR0PjSbD7ExlyH1A4BPICCPZmFBe/eyRZNtlYy4YZtJkAR8T7qsb1ksrKcQhNwyCHYTrPAcPCdOVCe+m2s5S2LjXAjEhjx9Ujj2VOMuy2SKSNk2Hixew9q599FbwJGo8jIqbFD3o+YnAWCexvztRERXUjiYmK6TpXslDu8u+WFwWlx89z/yrcM/8WsJ/ERTC2Xd1AwKsAQwIIPAgiCD5VluJuPs299UjDDNopJzRGnE847ad2Rvzdx2MWwctiy4bKqk9IzASqvc7wG0AHADWtFXZ6tbyMARA0Ikad1QzSvoti/6CF7fLDFM3SEHL6vAeEfOk7lXHxDX8VcBUsRbSfur1mgeJHsqy2ruzhkKlbNtcpzSF1J5e+PZTm7m1bTjoAQl5JLWjoxkyXX7wMzI4TrRwpcg5JOidcSqzad3IjMfsrp7TV3cFDG+t9lsME1doCjvmflXTJ0rILtmebr4b6biWa7dZbQYsWmCzEyFzHnAkn+tbDfuWEsrlZMp0XLLZo7MszQXuPsS2j3LUEKcl1DmOqOig68QMykQderREcXY6QWme3HSOhUkRqoIHjoNK4Zu2deONIz61f+j7UXKcqXiQQZGhJB0PAgj3VqKqde/j3+NAu/uIt4d8qAS1nIkcvrEJI8FDUb7IxPS2UftAnx5++unBLqjmyxpnbin2e7wpro6mNTZFdNkGQbtms33n3juO7W8OcqJILji8cSDyXwrQd47hXDXSDByxPZm6s++gDY2z2usFRZDCW4QBx1nx9tQzZHHpFcOPkCP9rX1aeluT3sT8aMt2ts/SFyPHSrr+Je0DtHOr216PbbI1y4SveSB7AdR8fCgraezDgMXaKkkZhLRAhiAwA8CaTFmfIrkw1GwrZaRaTrL+IfEVPfDkVHW3DL4j413nC2V7rUdxUq6ONRXrGIzpR7uUP2RfxP8AmoHFHW57AYVeHrPH81R8j0Hx7LlqRThpFcJYmCqnewErh4EktcAHaYsxVnNVG+N3Jaw7TENcM9kC0ZqkNmW0VKyDBEEcQe2p1mlbZQdLaYERfyBexmaBp28RVDvptu5avvZtQICgvz9UaKOA0jXvoqV0WkqTZQb27Fd8YgVk+sAHWYCDw63Zy8aJB6Ns1pVS70d1fWYglX7AQDKx20EgEkkmSdSTrPjRTsje7E2VC5gyjQBxmjsE6H30Jwb0JDIlsYxW7O0bKlMiMsestwZeXAGDPl2dlRdjbl4jENcAK50KKZjKCwJMzqAvhqZ4Vo2zNvDEWgWgNEOvDK2uoknQ8qBt4NoXcPifqmKEdZXXQsDEz94SvA0kIpOimSTcbNU2Js0YaxbsqZCKBPaeZ8zNTqzXZXpIuCBibYcfft9VvEoeqfLLRTtveJP7PvYmw4IFtsh7HPVUEcQQzDSrnPYDby7y/TtoLgheuWsMGa0WtNlNy7lIBZuaZwFA4HjzEBext3DcxFyxcOTolus5A/8ALB5HkWK+Rqu2Xd6O9Zfjku22/ldTHurXdv7O+jJtHFgQbtpUThIJWHPgSV/lqcpUUhFNGPYdyCGUlWBDKw4qwMqQe0EA1uO4m+q4xSl2FxCDrLwDj76d3aOXhBrEAKct4xrLLdtsVuIQysOIPDn4x4GjOPJCQlxZ9G7RUMgOmhkzwgd9fP29O1Bfxj3bRIAIFtlJBhBGZSNRJkg94qy276Qr+NsixlW0p/elCSbg06uvqrMkjWdBMAyLmlxwrtj5Jp9ION2/SPetsqYs9LakA3CIuIPvEj1wNJnXvNSfSBeuG9cVX6ykwo4gLl0EczJNZ44kGjHbO0jcfD3ADnbD2WeBq1zIunnGtPN9CQ2V+wMbirV1YzNIKhJ4iMxVRy8O09tH2C2lhzYzAAL92Wn8MSBH/OlZ1/a5S5aaf3bqTrMkEZtezStYwew8LdzXjZtvnGcMQNDEnMOfbUJfs6INrRnO27b3Xs3iIVzCL2WxC5u4Hl3CedGO4W1gC2GbQqTFD++uJZLtp2GmUErI6oPqiBw0M89arHvmzeFxTB469pXQGOPA++jCTTTFnFNNGzsKZYUC7rekUXHW1ilCszZVuJomsQHBMjXSRpryo+Za7U7OKXQPb5qfod0r9nKx/CrqW9wNUW5tjQScuZQ6EQwZG7J0PZrMUdsoIg0CbSwT4DFW7isWwzu8WudpmBuPk7VORzA4cBUc8LVov4+RRdMJsS2SVkECGgxrBg9g5+6qrbVux9XlCsMwEKAcrXEa3bJHYCVP8PdUzY+Hs3pe2xvyMpLP1hpwIGURVJvBtH6LC2bQcWWDXsuhIYmFDcyszB7K5YL8kd+SS4ukWty3UO5bgg94+NTsLiUvIHtsGUiQQZ8j2Hupu5bkjxr1kzxmDuIGp8TURxV3jMJBMdpqvfDkcqYxESyYOnfRnulZ/ZVY/faPIn5/Chvd3EMuNsJErcZkYzwGRmgjnOX4UethgloWkQEqcwWcugadD361weXkr8f6dvjY7XK/0dLUmah4a8S2UTlyySRGvPiZ4k6EcqlxUE7QJx4uiVVJv7YD4e0p1BN0e1bdXVVm97AWcOSYAuNJ7NE/pVYbE+j272ESzhsMt8TcsW1ALAEKwWDkb7JAMamgfe7BMuIe4ykLdOZSe4KCPLStQubMs3BLANwieC85CzAPfQBv9irfTJZtAQqlmIJOUsYVY8mPkO2p475HRkrhQIlK8P1NOGk10nKT9k4so88+B7CIg6U5vdcm5aEqYtT1eHWdo05aDhVWO6u4hOsZ10HwoV3Yyl1RGrm0NosmGuWATluvaYjl1MxnzPR/yinSKuN3t2beNzC6XGWArIYIJ48QQeXEUJSSVs0YuTpFT6OcIt3GAMMxVHZQRPWGUTr2Zj5xWtbQw737D2rtoG0yspyXZdRH2c6jWYMFo08qGNgbnDB37jWrxuuuVVJXKADJdGgwxMJqIiPGqbf7ezEL+zW2CSJuQJYA6ABuRMNw4CO2ou5S6LxqEewT2wlkXWXD5siwvWIJzAQ+o0OoJ86gXtAZ4Vyy0CBTmfgYDRBhhKmDOo5juqxBu2QcMQSY7/CJ5U81JsWssmdT5R+tK6xrACzcjdtcUGdgWAZrZUggBWtMUuqeZDiKVtXZNwWsM9uzA+j57onKVNnLbua8eJDduhq+9D21lK3MMWGdWNxF5lWy5gverLmjsY0fHZynIyAQGuZlP2luyXHdLEHyqE5NSOvHCLifPV0W5gGNDJ7D+h761b0Z7fW/YOHJi9bX+dNQHXvEqCO8Hnpl28Gz/o+JvWRJFtyFnjlIDLPboRUC3ibltw1pmRxwZCQwnTQjxI86o4Jo5+TTCbevaiNjGNs50tkKucSrFQAxjszZo5VUNi1YksCx5NwPCAI7BAqCo010POu0eCBzZw1ue4u1PpGCtMxJdR0bk6ksmknvIynzrCianYbbV+1ZexbcpbuNmfLox6oWM3EAgCQOMVWLonJWa/t3fbCYWVL9JcH/AIduGIP95vVXzM91BWE3qbH4+wLwW3aVm6NQeDldC7n1iYyjh63CgOIpVs6ihJ8lQYri7N6w+6NrMXXMs8ldkjtAg8O4VRb/AOKs4LDtYs5elYRl4sA3r3X744Tx74oLwW9uMtWjaS82TlIDMvcrsCR7fCKpLrliSSSSZJJkk9pJ1JqMcXfbLyzKukQbGIe2ZtuyHtRip9qmrSzvTjF4Yh/4sr/nBqoauVWyNBns7f24XUYlUKk9a4oKsAeeWYPbpFGOIUESIIiQRwI5EVjgFGO6G3Dl+jPyB6M93Ep5cR3SOQqsJd0yc4/UP7Yxj2ou2x1rbpc7NFYEjz/rWk7K3gs41Vu2nEgdZZGde0MvEePA1mO8rxYfvge1hQYpgg8COB5jwNT8nGpsrgyOBu2C3jtYjFXrKnr2wPBgD1sp7QWAP6i0rNvRPgJe9iG1gC2p72h3Pjpb17zWk1z8VHoaUuTslCqrfW0Hw1hW1DXSpHaGCgifA1ZzVVtHFrfu27A1FnNdc8s7ABF8QAxPiKKddgStoucLhWS0AXOQDhz8C3MVkWPuTduOftOx7NOCjTsUAVs+JP1Ec8vyrEcQ+o7Zn2U2NDZXZ1NacApOeBJrykx4/CqkhUVxnOYz2CPZSgKTduAnwA+ArGEMKKN2rt0W1t2WyAmXcAZteME8OweE91C7/I0WbqkrZnmPeJqObRbDsK8MBbVuwDjzPMknmaw7buM6bEXrh5u3sByj3AVo29e9K2bRVCDcYQo90nuFZUvjWxr6bK/gtfCnCO6KbWnS9UJDZpu4YB8KdY91M3OB8Kxj6EsbOAwNlLeVXtpba20cLiKIJjkdQe0M3bStj7dS/b6RQUaSj224q4kP3GIOo0ipGEeLag/dHwoS3aCfScTbdVMXGKSBwZUfzIJauZuzsXRmG9WJN3GYhzzuGPwrCqfNVB86p71yKv8AfrDm3j708GIceBUD4g1ROoNdK0cktj150ZiUzZTwzwW8yNJmabNeiKSaIBMV4101w1jHopJpYrrCsYmilXLRETzEj9eVcQaCpShujn7IJHDnx486YUpGXWO813KKexdvK59vtpmlGOTSsNeNt1dYDKZHl2021eFYxebb2ut6ygGjFpZezKCPYcwjwqjrleoylfbAlRqPoqL9BcB9TPK+JGvyo4qm3PwXQ4S0vMrmPi2tXE1zvY5JoU3VvAtiAf3nSNmHP1j8waKmMCsoxm2smMuXbMr1j7ftacwTrRSvoydOzYsXiAbZ7x8qxG84zPqT1jEcCJ0+NStub43riFC2VT9ldJ7ieMedV+BUlVLcTr5HUe6KrFUCUrJSCdTqfcKkL76RbFLpxD1IbjOvDs00pyKQyaz7uVAIy7fOnMNtK5aVhbIgg6EEgHtGog+7upl+f67K1l92cPaw7olsGVMs0Mx045jw8oFJOSS7KY4tvoCNs7iLhtnX8TdudPfK2yrD1EDXEkpOrEgxmMacAJrOlre9v4YPsa4o5YQMOf7u0HGv8ArBFoiChSjSkWlkaVjEc0hqdamzWMbtuliTewti4dSbag+IGVvepqjtELjLxHEOsx3oKe9F2KBwIX7juvtbpP8A5PdQlvRi7+FxBxSAG3eJt6yRmt8JiNeY8Grn4tyaR1c0opskelXBgi1fETOQ94ILD2Qfaaz8VY7c29dxbA3CoC+qqiFE8TqSSe+q2rwTSpnPJpu0LNcIrwNdphRJpDU4eFNsaxj00pjpSDTgrGLWxZlgAR4nQcuMjvFW15fqVCtb0nOpcAsxYmSuh5DiSDGnKmVN57ZuBIQfcCroDHGJOs01eMKh6skEhRqYBiX1MMYJg8h2RTAKzaqQVOnkZHLnJ7z51ANWG0rZCiVI4cewzHH9aVW0GYt92djjF3XtlisWmdWHJg6ASOY6x0qBtPZ1zDXCl1YPI8VYdqnmKJPRms4t/wDBb/UtUc7W2bbvoUuKGHvB7QeRp1C0I50zFzU3Y2F6W9bTjmdR79fdRFjtxSCTbu6djrJ/mXj7KsNwNhFMW5brC0B1uWZ1BgeANTmnFdjxkno0hEgADgBHsr010mkzXOOSLgkEdorD9tYO4t50UMXzMQFmSNDIA46VuBqg3k2ApezilMMCyuPvA21g+IJ99PHYGZ9u1um91hcxIKpxyNOZ/wAXNR76nbXA6dwAAAYA4RAAEeyjPCrwoP24f2m74j8oqwgwtLpA/Qpa0THZrhFeLVwtWMR75gg1t2LebBYc1n3ViF4SvhRt/wD27HDwljqKgBdmAJ0ALC2SOr2QSf7o5yyRbXRXHNR2EO1rkbGuH/2RHmbEfOsEQ1tW1rhxOwgbazmsWpA5BHTORwmAjHyrG2wTjXj4T8xTiCFNOFppprbDUjjPnHGkZqxhbGkGuE0q3ZZjCqSf6950HnQMad6K/wDo8R3XSf8AtW/+aJcFsu1iMKtu+gdHzuQZ4m4xBBGoIB4jWoe4+7zYPCOLxAe42ZgDIUZQoE8zAnz86u9iuOhtQB+7HyoYu5sfNaxpGOekDYljB4hbVgMAbYuMWYtqzMAongAE8etQ0KKPSXfz7RvayEFtBHKLasR7WY+dC1O9k46HJ0jvn9GuGuV6gE6KlbT2d0SWHzh+mQuABGWIBUydSCSPKoopeJv5ktr9zP8A5mDf1oGIxpxBqOznTY409a4gUTBVs3adtVZGzJZZhIXVyAJK6ngdBIjn5cxuOwhH1dlwSTKlsqgcBEEyfLt41VG4smJUEcBry4cdRPb3V7IA+nWE6acQD2cdaahRjEAlGEkAagawTIGg4czr3VWUU7VKXEARXUquXLl04liJ5GT+p0F6DCgt9F7ftbjtst/qWv8AmtFvCsx9HRH05J+5c8+oa1S8V+77zVceiOTZU3BoatNjWVW3IGrElj2kdUe4Cor5YPU/zGp+Ajo1gRx0meZ50vkeocXsSCaQTXTSa4zoJlRd4GjDjuYflSpVQ94T9QPxD8lungLIosJdOlCu1XLX7pP3yO3hAFFdgRBrMNo3vrrpUmC7wZ49Y6yONXYiCBTFea57P120OWcU6kEOZHDWn8VinMF2DSJ0IJ4nj2HThQGLtGzTGscY1j9RTRxS5gsmeQgn5VW2tojo2Rh9rMNBroQdY7xUIvLZgOHI9+nzoWzUXP0gHTMOPPTzo83E3esphne9h06RixzXFDMyycsBvVEBdNKznYGGfE4qzbEaupPYFUhnPsB8yK0vau2UdXt4a6hus5sKmaWVyejBZePNj4CpzbfRbEku2Wuy7IsbKuQMqi3inXgQFdrzoQByhlMVjgvAaQT4mBW+/wBnBMJ9HXVVs9EJ1JAt5BPbNfPKNVURHixPGK4UniBSxrXC3cKJhYtJAPDiD2Ejy7CKaDdlJZhp3Tpr2/8A5XUPjQMXGzdt4sAWLd5srEIqtDAFiFAWRKjXkRWxdELVsLbGlu1Cr3IoAHfwFZNuPhOkxtmdcpLn+FSR78ta85hvI/KnghMjb6PnPF4x79xrtwgvcJZiBAk6mBypsVx7mYlvvEn2ma9mqZQdCdUmDxAnlwYnXt0FIrgNczVjCqRdQgAkGDMHkcsTB5xNdM1M2jdBsYVZ1VboI7JvE1jFetSdn5ekBfgJ+Hdr2VFFP4ca1jFnhSgILEgDXQST2QDp7dKVdxbE9V2jhqAvKPVXSe+oYpVMKKJ0jl2VWsIJFWM1CxI61BhRYbpXsmNw5/8AUC/zgp/urZrq6VhOCvZLtt+SujfysD8q3hjT4yeQiNbqVgh1B5/E02edOYX1B5/E0M/qbF7DpNJmumk1yFyWTULeM/UfxD8tuplQN4D9SJ4Zh8Ep4bBIC96r8YRtY6yD/MD8qAs3nRzvak4Q9zJPtj50Bg1eWxFodU11n7qStdoBPUpY50gmkZ58KxiVgcc9l+ktMUYAjMI4EQdCIot9E+z+mx5utqLKM5J453lVPfxc+VBYrUvQthSFxN3kzW7Y/gVmP+qKAbNMdZBiJg8eHn3V8237RR3RolGZTl4SpIMd0ivpSvnvezD5MdiV4fXOf5jmH5qICKp0psjy8KUo01NS9lbPOIuraUwWDxp91Gb35Y86JisnXnTiEHsqOW1nt1qRaWTWMG3ozUDEu5IAW0dSYAl0HGtDuX0JgOhlTwZT2Dkaz30fK37QQoK5EVifsySR+WiToi76JPVOgBJOvhRTEaMSNvKcvZp7NKS1S9rWDbv3rbCClx1jwY1GNKUGppSirvZOGDYPHNpmVbEa8jdLMAOfqL7KpEoGHVq6wW71/FWrbWgmVFKks2USb95tNDyYVSTWl7Ow/wBEw9m1duZentLcXNAUXA5d7eY6cLix2kGlm2o2h8ajKSTM82ts18Nda1cy51icpzASJ4+Ee2mLR8fKiX0jm2cXmQ9ZlltCpI0CsQRzhvIChpfCjF2rBOPGTR0uRz/rXkxFIdu750wRRFJnSA8/ZSL40kUm21OzWMRG10GpOgA5k8BW9WpCJM+qAZ4yAAZ+PnWe+jjZyXLty46ZjbCZDBOUtnkxwJ6orRQh1BHfVYLqyU3fQ0TxpeDuyp7iR8/nTi4cwdPhXLakCDSZ/UOPYotSc1eNINcpcsKr9u62R+IfBf6VPmqzeBvqP4h8qeGxWUuLwYvWLtvmyHL+Iar7xWXYiyyZcwIlQRIgxJWYP4TWs7Obn2D46fOg30jYbLfS4WJ6ROB4LkIEL3GZjx7avIUFrbUvNUdTSs9KYVdblXBXCa9RMO1sW4mKXCbLt3CCxd3YqsZus5UGOyFWsaE8hJ4AdpPAVsmyNkYqzat2xctAIoWQk6gazPPjrWMX6b02jzy6cCrz+UVk/pBuhsfcccGCHs+wF4H8NG2Na5mAu3LbxMZWSf5RrQPvqn14YcMoU+IAP+40aFT7KgGr/ccH6WCPso7cY7F/3VRWhNEG4rW0xLG8rEC2QADGpZTr5A1hgax9vLcYDkzD2MR8qVYFSt6gn0u90QyoXlRppmAY8CeZNMYFZIoGDXcdIt3mjmB5qpP+4VcG9mcGSIHISePdqP8Amqndhujw9yftM5HhlCfFTVvgmwgVDdZ1Z1J+0QQHZeQ7qZCPZlm86kYy/M6vm1nWQDz8TVYaIN/Gs/TCLBlAiCddW1J9bX7QofalHQRbFwwbCXh94sJjgVRSuviaG7Zo+3WPQ4ZSAGzSxkA6t2HiIEfo1n9rgKLAvo+tvMQv3iF9unzrYb+Au3VFvE2rF2zEFJcupykAozHqnvBGk1j9n1l/EPiKKOkI+0fCTRirBJkffazZtCxZsiFQ3SQSGIz9FpmBMxl4HhNDgqy24vVUjkx18QP/AKj21WUJKmGOhJoq29sDo9mYW9l68kueeS7LJPhCDzodwWH6S4ifeYA+BOtaZvLtyzcw93DuACyQoXrZWGqaroIIGndWSM2ZVbNPA1Gtmn1pRjRfRehNu+eHXUd+iz7Ot8aOcLodaE/RmgGEY82utPkqD5UWZon2VRaJPZ69qTHdTY0pZuCP1y/QprNU8vqNj2eJpE10mkE1zliwqo3i/cfxivV6nhsVldgeHmPnQx6TPWw/4bnxt1yvV0SB8AscaXXa9SGECurXa9RAPYX10/EPjRVYxLklS7FezMY49ler1PDROZY7M9ZfP4VU74cfP5CvV6jI0dlThuAq93Y/e3Pwj416vUiHeio3i/6i54j8opGzOIr1erGQXbNP1H8/xNc2kdLP+Ef9W5Xq9ToR/QJ3iH7R/CvwNVrc69Xqm9jrQd7rIDhmJAJC6Ty6p4dlZ9a4Cu16jI0Sbgv3ifiFEDHjXq9Tw0LMtd7DGzbYGgm1oOHBj8daAl4V6vVN7HjoewXrijfdIaXDz01/hNer1NHQktgHjh9bc/xH/Oa8ler1IUNT9Gv/AEZ/xX/KlEtzgPP5V6vVRaJvY1Onn8q7Z9X21yvVPN6hx7OmkV6vVzF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35" name="Picture 27" descr="http://edgecast.sdr-files.buscafs.com/uploads/news/photos/news_photo_52412_14000221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2928934"/>
            <a:ext cx="2152615" cy="1665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37" name="AutoShape 29" descr="data:image/jpeg;base64,/9j/4AAQSkZJRgABAQAAAQABAAD/2wCEAAkGBxQTEhUUEhQUFBUVFBQUFxQVFRQXFBcWFxQYFhQUFBUYHSggGBomGxUXITEhJSkrLi4uFx82ODMsNygtLisBCgoKDg0OFxAQGiwcHCQsLCwsLCwsLCwsLCwsLCwsLCwsLCwsLCwsLCwsLCwsLCwsLCwsLCwsLCwsLCwsLCwsLP/AABEIALcBEwMBIgACEQEDEQH/xAAcAAAABwEBAAAAAAAAAAAAAAAAAQIDBAUGBwj/xABFEAACAQIEAwUFAwgIBgMAAAABAgMAEQQFEiEGMUETIlFhcQcygZGhFEJSFSMzkrHB0fAkQ2Jyc4Ky4SUmNrO08VN0k//EABkBAQADAQEAAAAAAAAAAAAAAAABAgMEBf/EACERAQEAAgMAAgIDAAAAAAAAAAABAhEDITESQSJhBDJR/9oADAMBAAIRAxEAPwDrQWj01EuaVvUiWBSWqMGIozIaaD+1H2YqKJKcEtA6YxTTrR6qKiCKUKUq04FoGiaINT5WmSlBDzXG9lC79bELsT3iNjYcwNyfIGuIFNDMSDYMRYkkswbbV4gW9CR0vXXOJSez08gxXfqO8C/0HyJrlfEOYPFiCI106QoUhdx3dRt4E3A+tZcvbfiRctyXtbyTKFRje7ljsDq5Dckn9/OrvE5qgH5mzb8yBvYWHjtt58qx+OzmQkhmJ5qPIfeIPiSbX52qdwo5funk12tbkqqzD5n5isMp06Mb2kZq00zaC5sFBIBsu/kOe9ud+dXmd5p2OXwYeO4aWNCxHPTaxHkTb9tN5Pgy+I2G2nf0NmFz490GtBhuG0aYmQlgiqAo2AH3AT1IW3IfGqNWPynhyaQCwKg+O5N+vlW6yThSGEXkUFvE2J+HX5VocPhVAsosPKnCgB2UH4VaRS5fUVuJMaDugnn+JfmT+6szmMl9hGFB6jb4Xt+6tlPc7WA9KpcXg7G9h6nc/Woyi2FYuTCAnvMRboo3+vKomLhXkichzO5/2FbGbCXvVViMKt9qrK01KyMmFJ51HbD2rSYyEVUzLV5WdxVkkQpq1qlS1GerxnYlQNU5TsKrI2qdAb1aKVRcQjcVUYc+PXb+FW3Ex3A9TVVp7t/561eeMr6l5ZijFKrj3kdXUf2kOoX+I+tepsqlDFVUhgg1lx11KNB9SGP6vnXlOCT8Q1WFwevpXqvhXK/s+GjQ3LlELkm51aALX8Baw9KtFMvFveioUKsog0YFKAowKBNqWFoxR0BdmKHYijvQ1UA7EUBEKPVR6qAaKAWlUKAgKSy0uhQZ7iWwRdQJUSKdIAJc6WAjW/W5H8g1xPiKbVipxYKQ5FgdWkqbEautrH6V37OYA0RJUPps2ggENY3K2O24BHxFee8fD70nuh5JFC7iwGljt0HeFqz5G3EqBg2d1RRuQefKwBY3PTYGrbhiTTiFS9hpe52/CatsLwu8j+92d27MsVvp7pfcX8Bbn1peByFIpb9orN3weZ2Itq8t7bfU86w3NOr42Vp+H8N+cVm3uh38xY3HxJt5CtPhIraj+JifkAo/01BwUNtPTZT6Eob/ALatYBbbpVJFsqfiWntNIApYNaxlTOINVeNFW8y7VTY0fw/9VXJfBXSEAGqfFb1Y4uSw3qomkvWbeIOL3FVUyVbzVDli2qYrYp5lqFIu9W+IXaqqQ71pGWQKKl4c1FU1Mwwq8ZVm+I3PbgeCj686i2vt5D/ep+fQ/wBIJ8l/ZTuLywLDA1u9MXYHfZU7pBF7Wub3t0O/hdlVn7NcsEuYYdH0lQ+rvfeKgsBp9QPlvXppHB/n6VyL2WcFyCOPFsVUu11BFmCq1hbunmQb7i422veus4ePSLfEnlc+lXjPI9ehSb0KlVFDUoGmwKUKBd6Ok0KBdJoXoUB0m9LvRGgLVRhqTShUgwaWrUi9KDVAbxkepCvRgQfS2/8AD41yfjbL07WKO1kjjnllC/d7d1WNmPIFiBt5V1XEuSpsdOx3+HMHp/PrXIsQ+tcVNbVeUBN2OtkLKDz91FBPqQBWebXj9X2dP+YxBUWvLGy257In8/GqDJcIDGX3LGQoG290AFh437w+daPInWWCMuLxzRBSw5K6Eod/MAfKq6XKxhcR2QclHOpFbYAm1xfx2HyHjXLp6W9zTUYHD6BbwNvpSp8SVvpF/W1vj4U7Dc7nqOnj0t9ahZlKEPe286t5GHtSI82AA1qV+II+dSocejDb1rK47BRyi6Pob8S/vFZjFri4SSjCQXuLGxt6E3+RqZkXB1N5KqcbJ1tWJwPtA092eNh52sfka0EGcRSqCrDfx2qck4w1jheqhxVtipRVQ551k2NOaiYlqkTS2qvxM3OrSK2q3GzVVM+9SMwxAFUk+OPJRetcY588loJQKkYbGgEAbmqCNXbnt8as8EoQ35n+d6sz2ezzBlsQFXcuY1UeJaygfOugZfw5I84LIVCRLhIVZgQhZdU0gCjcAMT03cb3sKp+E8D9ozXDAi4jUSn/ACoWU/rFa7hh8IAxawGwAA5DfU1vUgfq1eTbPO6PYSEIioBZVAUb9BT9ERQvV2Q6FJoUEYGlXpNGKJHejFFajtRA6ANCgKJHehehQoDoXoULUQFNzaunTptv5U7QoM9neIkaJlZWi1/mxpIJs22rWDta97Dw51ns0jV4eyj0QxoOzDuUAsAeQuS5BJI5b+lb+aMMLGslm/DwZXbUQPdVUVQWJNu+eRF/LpVbF8aq+BTG0cmG1doIGW17bqV6D8N1tb0q/wA1w0clu1UFlN1PUWO1YzM8sOXmKWEkyNqEhJ1LpJWyMB0t4b3F6m5XxnHIX7SN1MWziwK31Fdj13FY5R14Z9etZFScXhw/MXpGGmDhXHJ1VhfnuL2PzqWBVdJYHO8tkiOuOzDe6BTy6ksANPzNUuI4hg0WdZUbYXUk359DeulYxL3rIZrlcbbmNbjwFvLp6VXqNJuub5rmuokIxYb7EfutUfJ5ZTKi2YIzBSQeQJsTYeFa+fhoOe6OvmefPyrR8OcKLGQzi5HLyq3yn0rcbLu04OG5U2Dh6Znyl0XU1q2xFrCqriFvzW1VuKccruRyjN8wZWNuV6zmMzl+lXOcJdiKocRgz0rTGRlnbtAlxhb3jS45RbmPkaP7Meop2LC+VX6ZapSPfYX9f4VZYTD2tTUMIFTIntULSN37KdX5Tktuow5DG3L9EF9DcftrslZrg7h5MDG2xZ5iHeW3M2uI7D3QtyB47m9zatKDWsmo587ulChRUKlUdFRgUdBEoxRijFQkKOheivQHQoCjqUCoUdqOgKjoUKAqMChR0AtUPMcPdRbkO9bzH+1x8am0CKDNcR4ZD2Dso7OOZQ1+Vn7tz5AkfOsjkeQqJGLWbtWD7ixAXZlI8yd/QjxrpWOwayRvGw2dbfHoayb4WXDyq7BmVdQYAEkhramW3PfvWFzuduVUsaY3pJytNMYQ7lGdOX4XI/hVlG1QIXVizIQwc6tr9QBuDyPdqVGxrK+unHuFzRA1Wz5cDVn2lV+c5oIULBGkNwNK89+vpUWRbHf0ZTDKvSpUDL62rN47PLEfs8KmZK7P3m5fh/jVZf8AGlx67aCV71S57vGasC5qBnX6I1NVxnblONivI1VmIWxq1xNxI1U2PuDfoavPGeXoaRSTEKKOS9L10QRerThrBGfFwQgX1yoD/dBu5/VBqsrd+xvB68c0hG0ULH0ZiEH0LVMnamV1HamoxSb0sVs5gowtFQvQKtQpF6KgYD0eumQ1HqoHNVGGpvVRg0Duqhqqtx+d4eF0jmmjjeQ2RWYBm3tsPU2oTZ5h0xCYZpVE7jUsRvqI335W+6flQWeqlCkA0sUB2o7VT4XifCSSTxpOhfDAtML7IB7zX5MBaxIvY7GpeUZtDiY+0w8iypqK6l5aha4367j51CU21HUfGYyOJC8rpGg5u7BVHqx2qkh46y5m0jGYe/LdwB+sbD60GjoXpCuCAQbg7gjkR4g1X4/PMPDLHDLMiSzECNGPecltIA9TtUoWl6J96rMTnmHjnTDvKizSC6RE95gbgED/ACn5VYXoIGbYYAawADfvWHO+1z9PnVSXsfWtHKoZSp6i3+9ZplO4PMEgisOWau3VwZbmgea29Z/P80Cg+lXLJcVjc9y8PModiEv3rbX8hWO3TirchjfET6jfSu5PS/Qetb7CAIeVhyqHkcEQBEIAA6DlVs+H8bfuq0LSnmS9v31XZzKvZmxpOPw8YGog3Xfbn86yGLx8k/dTbUWA8bDxqTGT1mcxxAEhsag5hMGjt5i1MYyFg7A8wSKQUq7LK7qOrWpYempRRoKKbSQ9hf5V2X2L5bowsk5G8z6VPikdxf8AXZ/lXHstwLzzRwxi7yMEUeZ6nyAuT5A16WyvBLBDHCnuxoqDzsLEnzJufjV8Iy5L0m0oGmwaOtGJy9FSb0L0B0KTehQQwaO9NXpQqQvVWZ444zjy+K5s8zg9nFfn01vbkg+vIeSOOOMosvj6PO4/NxfTW9uSA/E8h1IouBeDpHl/KGZXfEOQ8cbj9H+F3Xow+6n3fXkGDzbLMUmJwWJxrEzYudX0MLMipLEFDDkuz7J90AdSQNtxB/1Ng/8ACX/RiKa9r5/pmWf4rf8AegpfEH/U2E/wl/0YioHVga5px1xpLNL+Tsru8zkpLMh9z8SI3S33n+7yG/JHG3GEs8v5Oyy7zOSksynZB99Ub7tvvP8Ad5DflpeB+EIsvi0rZ5nA7SW25/sp+FB0HxNBAyvg6LLstxQFnmfCzdrLbn+abuJ+FB4deZ8onsVxCx5W7ubKk8zsfBVjQsfkK1vEzf0PE/8A1p/+01c89nsDScP4xEF2b7WqjqSYFsPjyoIGUZbNxBiZMRiXePBxPpSNTvyuI0HINpKlnIJ7wA6adniPZVlrIVWKRDb9Is0pYednYqflUL2I45Gy8xrbXHNJrHXvnUjehG3+U+FdAvQco4Vxk+UZguXYh+0w05HYOeSljZCoPu3YaWTlcgjnu57Sz/xrKv8AEg/8ta0fE3EWFjx+Fw0mGGInYoUbTGzQa3srAsLj3S2xGyg+FZr2lH/jWVf34P8Ay1oF8Xn/AJkwH+HD/rxFdUJrlPF5/wCZMB/hw/68RXVb1IMGqrOoCPzi8uT/ALA37vlVpegbEEHcHYiq5Y/KaWwy+N2zavteszxNlvaMvhfcDqK02Mh7KQrfY7r6eHrUPExX3rju5XoY2XthcVk2Iwg7bCSuDuXQnUhvyJQ7VY8K5/LidMU2I7LEFyuns+6ybWYE9fK9aiAX7ren8iqDOciiJJA0kDkDpJ8CjcgfI7HyNXl2vMZf0mZtk2NJcK6yhRyuEJv0AO31rJ6547kQN3DZiNwD4XG3WlYPNsThtSJKSpPJ7tb0vuB5VFfNsRIjAsAGbUbDcm1vltU6T8c/0zeZY8aizLa5N/WoL5hqFlU38TyqXjsIqsWJ1HzN/lUVE62tV5rTDPGy9mEJ61JtYU3alj6D9tQyrpfsTwEbTTStvJGiiMHoHJDsB47AeQY+NddrzfkuNkhIkiYo6kMGHyt5jflXXMj9o0Dw6sTqjkUDUER3Df2lCgkeYPLxrXGzxjnjfW2FCsTD7WcrYkGd082hlsfTSCa2GCxcc0ayROskbi6upupHkauyPUL0KTQKvQpNCggA1T8XZ0+Ewsk8cRlZbAKASBfbW9t9I62+nMWwpQoOfcC8HSNL+UMyu+Ich0jf+r/C7ryDAe6vJfXl0bVSKFBzv2qYGWTFZcY45HCytqKIzBfzsJ7xA22B5+Bqr9pWUYyXNY2wkctzAiLMoYIpJlV7ygWTuset99uldZFHRKg4J4Tiy+HStmlYDtJbbsfwr+FB0HxO9aTVTYFHQRM/QthcQqgszQTKqjmSY2AA871lvY7hJIcvKyxvGxnkYLIrK1tKAGzC9tj8q2tC1EOY55wdjMFiWxeUHZyS+HuvU3KhWsHS+9rgr08kNxnncg7OPLikh27QwzBQfEdoQg+JI9a6jajoMNwHwTJBK2Mxz9ri3uRvqEeoWYlurkd3bYDYVC4/yyaTNsskjikdEeLW6oxRdOJV21sBZbLvvXRr0L0HOuKctmbP8DMsUjRLHGGkCMUUq0xOpgLLsw5+NdI1Ui9CgVelA0kCud8ae0dYoymCIMhYoJSoZLKbOyA7Gx7oJ2JvztQbDiQraMF1Vyx0KSAzC3eCjmenKqyJ7ixrjnDWOnxWYws0ru5cszsSToQF2XyBta3IXrrsxJIYdOVc3NPydnBb8TzjbaouMQOlmAPrUxJAw1fAjwo9AHpWcdErA4/KTewuPrVRisLIuwYc/Cug5gQKymcoLGrStLlbNsXjITfc3/ZUVzU+dahslXcuV3TR23pANIlkuduVKjooscG/1qRhpyp2qDG1qd1VCYa4r7MhXCgSE94jbULcyPG/WpHCftBxeAjaKAxsjNqCyqW0N94pZha+1x5etZ/NsRre3Rdv41BrfHxzZ916P4S9p+DxMS/aJY8NPydHJWO/4kdtrHnYm4+tbeNwwDKQynkykEH0Irx3qq04e4ixGCkEmGkZDfdecbjwdOTD6+Fqsq9Y2oVyTA+3CPs17bCv2lu+Y2XQT4qG3A8jQoh0wCjAohShRIwKO1FejqAdAChR3oBR0VHUg6FFehegOhQvRXogdCivRigFVuf5/h8FGJMQ+m+yqAWdyOiINz68h1rIcY+0yPDkxYQLLILhpDvEhHQW/SH0IHn0rkOcZzLiZTLM7O56noOiqBsq+QqdDa8QceTY5zGjNhcIFLSaDeUxjmXYXsSSqhRtdhckVgsfizIbkAbKgVfdVQAqqPID9561Ilbs8Oq7hp27VrMCphS6xqwG4PadobH8K+G1c3L40S13ssW+OJ/DBKfmVX99dWw7cxXMfZAR9slB5nDkj4Ot/wBorpL9165eb+zs4Z+JRfQ1x8R4ipC4tCOdRsTyqlxyGspW+k/NsWu5NY7NsXq5U1mxY8r/ADrPvHIOpq8iLnqaHin3tVfiZb7CnzhmJ61Ijyzxq22OrVQEp1BVhJhANhTbYe1NnxM0zjcToXzPKpcllUs2wFZ7FTl2v06DwFWxm2eeWoZJpc8DIbMLXAI6gg8iCNiPMU3Vpl00UloplC3GlJkXvISRYuq++vO9wW32rZzquhUnMcE0MjROLMhsf2g26bEVGoDoUVCg9a6qBlHiPnWLMjnmzfOmi/8Aav8AGraU+TbnFIObD50hsyiHN1+dY7sCfOn48pkbfSaaNtKc6hH3xRfluH8dZ78kOPuGnVyp/wANDdXEvEEY5XPoP40yeJF6I1Qkyl/w0+mSt6UN0s8RN0j+tI/L8h5IBTwyVvEU5Hkx8RQ7RDnUx6KPhSPylOev0qy/Iw/FVXxPmWHwEJkla7G+iMHvOR4eAHU9KHYSY6UC7yaRvuSANhcn4AE+QFc24u4+eUNDA7dnuGkvYuPBfBfqfLrfjFJiYMR286iRIpu2RULCMGB3WNVLDVpN787mIeJFcyxy4ZFIieWdzaztGIY1F7sQupmcnlvpAudjtZtaYoLy3pstSb1PyFb4mAEXHbxXFidhIpOw3O1+VEnc3lJdV/8AhiihttsVQdoP/wBGk+dNJhwYnkZiApRFAW+p31G177ABSSfTxprFS6pHYEnU7tc8zqYkE2671MxaD7HEwUA9viVZhzayYdkDeFrvb40D/BmbfZsbDIfdLdm/91+6T8DY/Cu5ZlF1Feb2rufs+zsYzBBWN5YQI3HUgDuP8R9Qaw5sft0cOX0slkuPOoOLXbY/Cp7QWNMzw/zauV2xl8dFflVbLhielaiXCX6UlcvqZS4s7BlZ67UnGRACwFaiTBWHKs9m0qICXYKPEm3/ALqZdq2SRUdhVdmWJSL3jv0A5mo2ZcSD3YR/nb9w/jWdlkLEliSTzJrfHjv25uTlnmJ3GYxpDduXQdBR5ZCjyosjaUZgC11Fr8iS2wF7XPQX2PKo1CtpHNbtacR5FJg5eylKtdVdXQ3jdWFwyEgXHwqrrT8O53G0ZweOZjhmuUkOt3wzgHS0Q3spOxUDe/zp85yebCydnMhU2upsdLr0dCR3l86ITcBnCyMqY0GSMp2fagAzxL3dDI3NtOkd032LDa9V+aZc0D6HKtdVdWQ3RkYXVlPgR42NQ6u8olilj+zz6VIJMEzSuiozlQUksjjR97ktjqud9gpKFWk3D2JViBBI4BsHjRnjYdGR1BDKehFCpHfcXksbW7SWwHQWFKgyrDIL3B8yakLky35XPiTehJkSHmPrU7U0ejMKjmAOlPvj0Xm/oKijKI1A2G3iaQuGRidJjJBtsbkU2lKbOEH3qI53F+Km1wCX72n1pxcCn9j6U2apC57ETYN/CikzyMcrt5KDT32aIbXQX6bUFiiB95fhao2aqGmdMf6p/iaT+WpCf0Vh4lqmvPADYyD50zDmEDSaQwKgbtfa/hTZqq/MeKewjZ5I78lRFuWkc7Ki+ZNcgxeLlxWMeXGcoSzzLtZUiO8K723ayDfct8atuMuJzLj9URtFg21R25FkYAsf7z6V9D61mROfsU/i+Jw2prG7AJiGIJ5DvWPmfSpTIueBMQr4nFSz2YHCYl5L8mEjoJ/P3Hci3hVFmWStHPiYgy2w4Mmq5s0ZZBGU8SwkS3rVlwBCJGxsZv38uxNiAb6k0SLuN7dzcdeVT8pft8txMrMe1wuGOHIF9UkMs0Jh7Ruqx6ZNvALy07wliL1ecMOEaaUmxiwsxQ35SSKIY7ed5b+Vr9KohVzhhowcjbfnpo4hzvaJTK+3K13i+tSK5edWeESSTBzhblYZYpyN+6rK8TvbwuYgT6VVDrU3K8xMDawAykFJIzsssbW1xtbofEbggEbgUFcwtU3JM5lwsolhbSw2I+6w/Cw6irzivJkwLaVBk7de0heRdo4SbgWOzTfda47oHK7ArkyKi9pl063lftOw8gH2lHifqVBdD6W7w+VXq8ZZe42xKD1DL+0VwairK8WNaznyjuUvF+Xrv9pU+gdvoBVVjfaRg0/RrJKfJdC/Etv9K5CaOonDim/yMmwzf2iYmUWjVIV8u8/6x2+QrJYjEPIdTszHxYkn60i1C1aTGTxllncvaKhQoqsqFChQoBWx4ax64xVwGNkCoO0aDEMfzkcpChYyzG3ZnT7ptvbcWFY6hQXnE/C0+CYCQB4zp0zJvGxKB7A+Nj152vVHXTeA+KY8SVwOPAKuggRjsjCxt2u+0v3VkA1Xfc7CsxxxwfJl8igt2kUlzHJaxIFrq46MLj1+ghKiTHyAW1fMAn5kUdRaFSh2h8dO39a/zofapTzlc/5jQoVlutNQl5nIszsR4XNJjjC+7celChUBxpD4t8zS7nxPzNChRJsIx/jS1jPU0KFED7CkYx+zikf8CM3yG1ChUwc1wkbHD4ptVgqRahYHUWnXSAfukaWN/Udadylb4LHnlZcKfI/n+VvHe9/IjrQoVrWaPwdmHYY3DuTZe1VJPONzokBHXuk1fZc8mAbMxE9uweOIAqjJJ/SSgWRWU3Bj18iOdHQoKjO8uQqMXhtIglfSYwWvBLoDtCSyjUNzYrcWG9MZoCqwRm1lgWTa25n/ADhN7A+6UFjf3aOhUitvU3DOYk7XTdmYpEx5I8ZR3ktf3gGQAEEHWfDcUKC0yLHLiIWwOIe2pg2FkZbiKbloZgCwjcbEAHex23rNzxFGZW2ZWKkc7FTYi49KFCgbvRUdCgTehehQqABRE0KFAVChQoBQoUKAUKFCgFdT4O4kTMMOcux/ebQxinYGR7i/iNnUE2b5+YoVAp849mWJSZxh9MkVwUZnVWKkAgMPEXt52oUKFRtO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41" name="Picture 33" descr="https://encrypted-tbn0.gstatic.com/images?q=tbn:ANd9GcSXDGN6G5kI1tNfEFslaB69aQO98cyfj654fN5MVBfncQpgVxFOIQ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286388"/>
            <a:ext cx="1744133" cy="928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s://encrypted-tbn2.gstatic.com/images?q=tbn:ANd9GcQIUMS62uWqvsNOKipHek267fe3DDeYfxcr3q6oT6Qr9dLEvLpzOQ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642918"/>
            <a:ext cx="2002842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Personalizado 11">
      <a:dk1>
        <a:srgbClr val="000000"/>
      </a:dk1>
      <a:lt1>
        <a:srgbClr val="B4FFFC"/>
      </a:lt1>
      <a:dk2>
        <a:srgbClr val="127EE0"/>
      </a:dk2>
      <a:lt2>
        <a:srgbClr val="D4D2D0"/>
      </a:lt2>
      <a:accent1>
        <a:srgbClr val="00000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79</Words>
  <Application>Microsoft Office PowerPoint</Application>
  <PresentationFormat>Presentación en pantalla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Técnico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housebema</dc:creator>
  <cp:lastModifiedBy>housebema</cp:lastModifiedBy>
  <cp:revision>14</cp:revision>
  <dcterms:created xsi:type="dcterms:W3CDTF">2014-11-20T20:44:28Z</dcterms:created>
  <dcterms:modified xsi:type="dcterms:W3CDTF">2014-11-21T19:10:39Z</dcterms:modified>
</cp:coreProperties>
</file>