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1FA1F9"/>
    <a:srgbClr val="11F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C5D7BA-6912-4837-B669-FD201CE2FB82}" type="datetimeFigureOut">
              <a:rPr lang="es-ES" smtClean="0"/>
              <a:pPr/>
              <a:t>27/12/14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7B8349-3DAD-4656-9716-A0D5999AB1B8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1857364"/>
            <a:ext cx="7245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8F8F8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My home and </a:t>
            </a:r>
            <a:r>
              <a:rPr lang="es-ES" sz="5400" b="1" cap="none" spc="0" dirty="0" err="1" smtClean="0">
                <a:ln w="17780" cmpd="sng">
                  <a:solidFill>
                    <a:srgbClr val="F8F8F8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family</a:t>
            </a:r>
            <a:endParaRPr lang="es-ES" sz="5400" b="1" cap="none" spc="0" dirty="0">
              <a:ln w="17780" cmpd="sng">
                <a:solidFill>
                  <a:srgbClr val="F8F8F8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000232" y="3429000"/>
            <a:ext cx="49534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900" cmpd="sng">
                  <a:solidFill>
                    <a:srgbClr val="F8F8F8"/>
                  </a:solidFill>
                  <a:prstDash val="solid"/>
                </a:ln>
                <a:solidFill>
                  <a:srgbClr val="1FA1F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oper Black" pitchFamily="18" charset="0"/>
              </a:rPr>
              <a:t>María Fernández</a:t>
            </a:r>
            <a:endParaRPr lang="es-ES" sz="4400" b="1" cap="none" spc="0" dirty="0">
              <a:ln w="900" cmpd="sng">
                <a:solidFill>
                  <a:srgbClr val="F8F8F8"/>
                </a:solidFill>
                <a:prstDash val="solid"/>
              </a:ln>
              <a:solidFill>
                <a:srgbClr val="1FA1F9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92696"/>
            <a:ext cx="72152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My house isn’t very big, but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it has 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two floors.</a:t>
            </a:r>
          </a:p>
          <a:p>
            <a:pPr algn="just"/>
            <a:r>
              <a:rPr lang="en-US" sz="3600" dirty="0">
                <a:solidFill>
                  <a:schemeClr val="accent6"/>
                </a:solidFill>
                <a:latin typeface="Cooper Black" pitchFamily="18" charset="0"/>
              </a:rPr>
              <a:t>O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n the first floor  is the kitchen, one bathroom and one garage,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and on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the second floor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there are </a:t>
            </a:r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four bedrooms, one bathroom and the living room. </a:t>
            </a:r>
          </a:p>
          <a:p>
            <a:pPr algn="just"/>
            <a:r>
              <a:rPr lang="en-US" sz="3600" dirty="0" smtClean="0">
                <a:solidFill>
                  <a:schemeClr val="accent6"/>
                </a:solidFill>
                <a:latin typeface="Cooper Black" pitchFamily="18" charset="0"/>
              </a:rPr>
              <a:t>We have a garden too.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928670"/>
            <a:ext cx="6643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In my house 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live: 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my mother </a:t>
            </a:r>
            <a:r>
              <a:rPr lang="en-US" sz="2800" dirty="0" err="1" smtClean="0">
                <a:solidFill>
                  <a:schemeClr val="accent6"/>
                </a:solidFill>
                <a:latin typeface="Cooper Black" pitchFamily="18" charset="0"/>
              </a:rPr>
              <a:t>Pili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, my sister </a:t>
            </a:r>
            <a:r>
              <a:rPr lang="en-US" sz="2800" dirty="0" err="1" smtClean="0">
                <a:solidFill>
                  <a:schemeClr val="accent6"/>
                </a:solidFill>
                <a:latin typeface="Cooper Black" pitchFamily="18" charset="0"/>
              </a:rPr>
              <a:t>Belén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, 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my grandma Gloria and </a:t>
            </a:r>
            <a:r>
              <a:rPr lang="en-US" sz="2800" dirty="0" smtClean="0">
                <a:solidFill>
                  <a:schemeClr val="accent6"/>
                </a:solidFill>
                <a:latin typeface="Cooper Black" pitchFamily="18" charset="0"/>
              </a:rPr>
              <a:t>me.</a:t>
            </a:r>
            <a:endParaRPr lang="en-US" sz="2800" dirty="0">
              <a:solidFill>
                <a:schemeClr val="accent6"/>
              </a:solidFill>
              <a:latin typeface="Cooper Black" pitchFamily="18" charset="0"/>
            </a:endParaRPr>
          </a:p>
        </p:txBody>
      </p:sp>
      <p:pic>
        <p:nvPicPr>
          <p:cNvPr id="2050" name="Picture 2" descr="https://encrypted-tbn1.gstatic.com/images?q=tbn:ANd9GcSlBUV19yp0S235YqVkqf5PjiI-XpBX4-1tDpcgVqaaADVKfOp-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357430"/>
            <a:ext cx="4214826" cy="3161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92867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6"/>
                </a:solidFill>
                <a:latin typeface="Cooper Black" pitchFamily="18" charset="0"/>
              </a:rPr>
              <a:t>In my family we have a dog called Brando. He is </a:t>
            </a:r>
            <a:r>
              <a:rPr lang="en-US" sz="2400" dirty="0" smtClean="0">
                <a:solidFill>
                  <a:schemeClr val="accent6"/>
                </a:solidFill>
                <a:latin typeface="Cooper Black" pitchFamily="18" charset="0"/>
              </a:rPr>
              <a:t>outside all the time</a:t>
            </a:r>
            <a:r>
              <a:rPr lang="es-ES" sz="2400" dirty="0" smtClean="0">
                <a:solidFill>
                  <a:schemeClr val="accent6"/>
                </a:solidFill>
                <a:latin typeface="Cooper Black" pitchFamily="18" charset="0"/>
              </a:rPr>
              <a:t>.</a:t>
            </a:r>
            <a:endParaRPr lang="es-ES" sz="2400" dirty="0" smtClean="0">
              <a:solidFill>
                <a:schemeClr val="accent6"/>
              </a:solidFill>
              <a:latin typeface="Cooper Black" pitchFamily="18" charset="0"/>
            </a:endParaRPr>
          </a:p>
          <a:p>
            <a:pPr algn="just"/>
            <a:r>
              <a:rPr lang="es-ES" sz="2400" dirty="0" smtClean="0">
                <a:solidFill>
                  <a:schemeClr val="accent6"/>
                </a:solidFill>
                <a:latin typeface="Cooper Black" pitchFamily="18" charset="0"/>
              </a:rPr>
              <a:t>And I </a:t>
            </a:r>
            <a:r>
              <a:rPr lang="es-ES" sz="2400" dirty="0" err="1" smtClean="0">
                <a:solidFill>
                  <a:schemeClr val="accent6"/>
                </a:solidFill>
                <a:latin typeface="Cooper Black" pitchFamily="18" charset="0"/>
              </a:rPr>
              <a:t>have</a:t>
            </a:r>
            <a:r>
              <a:rPr lang="es-ES" sz="2400" dirty="0" smtClean="0">
                <a:solidFill>
                  <a:schemeClr val="accent6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accent6"/>
                </a:solidFill>
                <a:latin typeface="Cooper Black" pitchFamily="18" charset="0"/>
              </a:rPr>
              <a:t>fish</a:t>
            </a:r>
            <a:r>
              <a:rPr lang="es-ES" sz="2400" dirty="0" smtClean="0">
                <a:solidFill>
                  <a:schemeClr val="accent6"/>
                </a:solidFill>
                <a:latin typeface="Cooper Black" pitchFamily="18" charset="0"/>
              </a:rPr>
              <a:t>, </a:t>
            </a:r>
            <a:r>
              <a:rPr lang="es-ES" sz="2400" dirty="0" err="1" smtClean="0">
                <a:solidFill>
                  <a:schemeClr val="accent6"/>
                </a:solidFill>
                <a:latin typeface="Cooper Black" pitchFamily="18" charset="0"/>
              </a:rPr>
              <a:t>too</a:t>
            </a:r>
            <a:r>
              <a:rPr lang="es-ES" sz="2400" dirty="0" smtClean="0">
                <a:solidFill>
                  <a:schemeClr val="accent6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accent6"/>
              </a:solidFill>
              <a:latin typeface="Cooper Black" pitchFamily="18" charset="0"/>
            </a:endParaRPr>
          </a:p>
        </p:txBody>
      </p:sp>
      <p:sp>
        <p:nvSpPr>
          <p:cNvPr id="1026" name="AutoShape 2" descr="data:image/jpeg;base64,/9j/4AAQSkZJRgABAQAAAQABAAD/2wCEAAkGBxQSEBQUEhQSFRUUGBYVGBYYGBYYGRUaGRYZFxgdGRcYHigjHRooHBgWIT0hJikrLi8uFx8zODQsNyguLi4BCgoKDg0OGxAQGy4kICQsLCw3LCwsLCwsLDQsLCwsLCwtNCwsLCwvLCwsLCwsLCwsLCwsLCwsLCwsLCwsLCwsLP/AABEIAOEA4QMBEQACEQEDEQH/xAAcAAEAAQUBAQAAAAAAAAAAAAAABgEDBAUHAgj/xABAEAACAQMDAQYEBAQEBQMFAAABAgMABBEFEiExBhMiQVFhBxQycUJSgZEjM2KhJHKCsRVDU5LBNNHxJmPC0+H/xAAaAQEAAwEBAQAAAAAAAAAAAAAAAgMEAQUG/8QANhEAAgIBAwIEAwcDAwUAAAAAAAECAxEEEiExQQUTIlEyYaEUI0JxgZHBFVKxM1PRJDRigvH/2gAMAwEAAhEDEQA/AO40AoBQCgFAKAUAoBQCgFAKAUAoBQCgFAKAUAoBQCgFAKAUAoBQCgFAKAUAoBQCgFAKAUAoBQCgFAKAUAoBQCgFAKAUAoBQCgFAKAUAoBQCgFAKAUAoBQCgFAKAUAoBQCgFAKAUAoBQCgFAKAUAoBQCgFAKAUAoBQFCcUBjWWpQzZEUsUm3rsdWx99pOKAyqAUAoBQCgFAKAUAoBQCgFAKAUAoBQCgFAKAUAoBQCgFAKAUAoCL9tr0J8tHJjup5WjfP0se7ZkRs8YYjz6lQKHGQftokNtfabNZqsN09xHEyxgAzQtxJvUdR9Iyfze3HMBM6+K6dK0AoBQCgFAKAUAoBQCgFAKAUAoBQCgFAKAUAoBQCgFAKAUAoDC1jSYbqFobiNZI26q39iPQj1HNAaDQOwGn2EhnhhAcDiR3ZygCkHaXPh8JIyPKgL1xrN1Ix+VigCAeGSd3BkOPKNFJCe5bP9NHwcTyYek9spFultNQgFtLJ/JkV98Fwfyo5AKv/AEnn9xXMnSZV0CgFAKAUAoBQCgFAKAUAoBQCgFAKAUAoBQCgFAKAUAoBQCgI18QLgpZ/UVDzW0bEfke4jVwfYqSp9mNDj6C2m2muyW4rjLBEPjFcD/hrSjAkhlhkibjKuJAMjPngmuKOEWbss6dZuWjQsMMVUkehIyR+9DpeoBQCgFAKAUAoBQCgFAKAUAoBQCgFAKAUAoBQCgFAKAUAoDX69pMd3bSQS52SDGR1Uggqw/qDAMPcCgOdy6nf2WIruxuLrb4VubRe870DoXj6o5HXJ69K5yuhDaW9P0O81WeGS7ge0soHEohc/wAad1OV7xSPCg9CAevXOR3J1RwdXAoSK0AoBQCgFAKAUAoBQCgFAKAUAoBQCgFAKAUAoBQCgFAKAUAoClAVoBQCgFAKAUAoBQCgFAKAUAoBQCgFAKAUAoBQCgFAKAUAoBQGu1zUe4jBGC7sI0B6Fjk848goZvspokcfCI/JoEdwCZ5blmb8QnlTb5+BY2CqPYD96jLKYi8ms0HVZ7LU49Pnle4guVd7aWQ5lRkG5o5H/EMZIJ55A+0jp0SgFAKAUAoBQCgFAKAUAoDW65rtvZxGW5lSJB5seWPoq9WPsKA5XqvxqeaRYNMtHkkkO1Hl/Ec+UankY5yWGOpqMpKKyzqTfQs6tf64m1rrULW13cJFEgklcnoEiWMlznjg1RHUxn8Kf8EnBoy4ta7QWUAuLlILqFRudDhJgnqdoAB9sNj0qUdRCUtqItNHUOz+rx3ltFcRZ2SqGGeo8iD7g5H6VecNjQCgFAKAUAoBQCgFAKAinxEdo4IbgKzJbTrLKFGW7sxSwuQPPb3ob/TTJxrKPFndh0DxMsiMMhlIIIxnqK7uT6lXKIqt2b3XrOODDpZCWaeReVRmQoqbum7OOPc+ho2icc9zrFcJigFAKAUAoBQCgFAUNARLth2x+WbuLWP5i7YZEYOEiB6PM34R/T1OP1qq26FUd03gnCuU3iKONalZy3N2Vd/n708PI3/pbMey9GI/LjHXgmsj1fp3y9Me3uzQqOdq5f0RstNYwO1tpw+YvH4nvHH8OHk5GeRx5IP7nisVsvMXm6h7YrpHuyxR2+mHL9/YybGUWtw0VkDfam4/jXMh8EGeuT5AflH2/pqTk5x32eivsu7K2lF4jyzfXny1nDPLfXPzd6IpCNxzs8G0LFCvESljjcQD4uTUqrJ3NbI7Y5K5RUepM/hnpT2ulWsUgw4Tcw/KXYvj7jdj9K9koJPQCgFAKAUAoBQCgFAKAoy5oCGXHwv05mcrHLEJOWSKaWNGz/QrYH2AxQGdZ2tppcXc2lu2T4u7iG5364Lu5wOhALsOmB0xQFmz7dRGdILmK4s5ZTtjE6rslPHCSozIW5HGc8j1FASygFAaq77SWcUndS3VqknA2PNGrc9PCWzQGBr3aUxyi3tgsk5UO2SdkEZzh3I6k44QEFsdQOR1I6jEUzSKA9xNn1TZH/ZV6exzXGT2o1eo6lqOnAzF/nrVQS6sqRzwqMeINGoEigZJyuahuIuPJkR9prm6jR7R7ZUddwYxvJ1/1pj0wRnNeVZ4q4WOtw5RsjpE4qWSxLHq7dL63X/LbJ+3iY1L+pv+36kXpo+5jva635ahCfY20Q8vUGpLxJd4/Ui9OuzIq+g6zCjoi2sm85d1ZllkJ+pmkY53kcbicjyxVM56a2anPOV+xZF2QjiODV3F1c20IgbTbi2hz/Fa3PeO6458eMjPmxOcedd8mudnmb8vsn0RLzJKO3bhfIybPtLZGBbWymSzDcO7go0Y43bS3DSH6dxbjk54FUfY7/Md13rx0SJedXt2Q4NhDbyEfJ6QO6izm4v/AKssfqCOf5knI5B4zgY603YXnarr2iVtfhr/AHN3pvY23aZLOJMwRMs97Kw3NcyDxQxO5+o5JkZegBXjxV6GilO3NkunZGa1KPB1MV6BUVoBQCgFAKAUAoBQCgFAKAGgIPZ33+OvY2/mpKrbc8mJoY+7ZQfw4yOONwbzNPkQk8MjnxhuQ1iFH895YhbgfX3gccp55xnkeophIJ5Z1a1DbF343bRux0zjnH65oTOX/FPtBcS3kOlWUhiaRe8nlXqqEHw56jgEnGCcqM8nIGDoKabZ70WJJDHKlvLK4EkskjKWJCkElQRgkYAOeOCajN7Vlli9jN+Hyh7JrjADXM08jYGMASNGij+kKgAFWx6ZIJ8kY7TdspoNUCFpVtoCgeOIqrSgoHJ3HzywHUDC/rUWSbZ0rsbrbXWnwyyr4nVg2QPHtZk3EAAeIDPAA56eVUuPJJLJB+wM/cXWoWin+HBcMYx+RHZuB7DH+9eL4xitxs9+DbovUnH2J0k+fOvLVqa6mxwPYuPepKz2IuC6s9yXDKpba5A54Ukn7VbDLeCp7COW3b2BpxBKk8DsdqCeMoJDnGA3I/f1rZLSS27otP8AIqU1uw+DN1fs7aXQ/jW8bH124b9xzWaGosh8MsFrpT6oh03YCe1JfS7yWI8kROdyH26Y/cGta18J8XxT+ZTLTNfAzP7M/ExrFltdVtflyST8xGCUcnqzjnJPmyk9egFexTOuUV5b4MVkJRfqOt2N4k0ayROro4yrKQVI9iKuKzIoBQCgFAKAsXl5HCheV0jReSzsFUfcnigIVqHxf0qIkd+ZCPKON2H/AHEBT+9AWrD4yaXKwUyyR5wAZI2C/uM4+5xQHQFYEZBBB54oCtAKAUBoO0vZG2vijTK6yR/RNExjlTOcgOvlyeDkUBgaD8O7S1nFx/GnnAwstxIZWQf05AAPvjPJ9aAl1AcXuJ47TV9YubgHwi2CcZZxInCp6ligH+n2rq45Z1PkyuyHZrDSXUyKk07M7KDu7oOd2xWPnzyfXjoK+Z12rlfZtg/SvqerTWq1mXVmP8PtQFtNNpc/hkSR5Lcnjvo3Jbj+rqf1Poa+i01qnBNHlXRcJs3+udlba5dXmiDMuOQWUkDybaRkexq9pHVJMv6pqkVlatI4VIolwqjAHTwooHmemKi0TbSIh8N7Z2jnu5RhryVpQOpC5JH6ZY/oBXynjl6lYq12PS0ENsXJ9yY7a8JG9svaPfqGLDnaSjDzVuDgg9DyP0INbKs0STn0aM10fNjhGZc6kzdKnbrc/CRr06j1Id26tmuEt4VUM73EZDY/lqmXd8+XA2/6xWrw26WZzl0UX+pDUxTSivckuTXleZLJqwg90q/Wyr9yB/vWqmU5/hyQlhdzzfWMU8ZSVFkRuqsMj7//ANrTCcq3mPDIOKmuSC/8DvNHkafS3aWA8yWrksCOMleeTgdR4h717Wl8SU/TZw/c867SuPMTpnYXtvb6pDviO2RQO8hJy0ZPvgblznDY/bpXqmQlFAKA8u4AJJAAGST0AHrQHPNV+IEtw7Q6NCLhlOHuX4t4vsfxnr0/vVVl0K/iZJRbOcajDFNPiaafWb3Oe7jYpaw+uXH4RgcLtB9qolfLG6Xpj8+pNQy8Lk2a2dnb7TqckCsMEWNqgSPrxv25klzx1469RWf7TOz/AEY8e7LPKx8TJFriQ3tjLjTliijjY95MY7fu1VS25Aiuwx6FR+lRqeJr15fy5OTTXDRufgdO76LAZCTtaREJ/IrkAfYcj9K9Yzk+oBQCgFAKAoTQHGo2XV9ae5VR3FniCJh/zpFLHefVV3MR/mHrXl+J3uMVVHrL/Bq00Fne+x0CZAowOgrx3FRjhG2D3PLIv2q7LQ36KJNySJzHKnDoev6jPl+2Ks02qnQ+OnsdtpVi5I6bPXYQES6tZlHAZ1G/H9W5P/JNer/WaF8XBhehn2LcHYie5lWbVbnv9n0xJkRjqeeBx9gM+tYdV42msVLn3Zoq0XOZsnKRgAAAAAAADoAOgHtXzkpOTzLqeikksHrbUTuSM9qpGs2F9GCUXbHcxj8cecK4H50JHPoceVetoXHUwenn16p/wY7263vX6kt0gRzJvVgysFZSDwwPINZ6tMlKUbOqO2XPCce5j6zpEE67ZE3YzggsrLnrh1II6DofIVfC9ad+g5t8z4iJ6WZLPVYrTvpJ7eeN5AshLvDsyeH67DjGD/8AOyzytRp/PccNP9yn1Vz2J9SWa3pFrcrtlhjkHkWUZH2bqP0rJDWKp/dFnlbl6yL/AA0tD396kDP8jE6rDuO7xgYlCE8lQcf28816Gtipxg3xPqyiuextLobTtVPc2ebiMrPbr4pYjhZI1H1NE4xkAc7Wz7H0rojTd92+JdmWSsnHnsR/V9BZzFqmkt3dwVEu3oJ1ZckFem4jgjofvzV+m1ron5Nz46ZKraVOO+B0L4e9tY9TgJx3c8WFmiPVG9QDztJB+2CD0r3EzCSS/vEhjeWVgkaKWZj0UDqa6CCX+nT6uSbgvBYYylvyk1wfJ5yOUTzEYOehOOlYdRq9vEOpZGHdkSkmibS7VruYxW7xRgWtsuwztsGVO3xNkg+FdoHmT1rBmavlGuOWvxPsaMR2Jyf6Hi20+7mj2QommWXoMfMOp6k/kPXkkEe9Vzuprl6m7J/RFsITkuPSvqU0mTTrSQx2qvcXB4JjUzSsSfOT6V59wPWq7q9ZeszajH9iyEqa+nLLna/WZrsJpFpEy3E5Bm3Mh7tPqO9o2YL0BPJ4GOpFb/DtGq1uzkyai1zkdh0LSktLaK3iGEiQIPfA5J9ycn7mvWMpn0AoBQCgFAQz4t9oPktLlZSRJN/Ajx13ODkj7KGP6CgMX4caELSxjQgBgo3f528T8/cgfpXzUrPOulZ26I3yWyMYfqbm7qmbL6jBZqxWWpLCNKRaIrG5N8k0VxURkqFpg5krtruBk8XFssiMjgMrgqwPIIIwRVlU3XJSXUhNblgh3wwldDc6e+Wezc7W/NGxOOvQA8/6xXt+JU+Ztvr/ABIxaeajmEuxIO1eqvZQ94IHkGcFh9MQ/NJty20eyn9Kx6TRedPE3j+S6y/auDH7G6Ipdrp51uJrkA98owioOiRDyXP6nzq/VWbpLTxW2K7FdfpXmdWze63o5lheNZWj3jBZRzjzHXIB6ZBB9CKqprhRYpvnB1zdiwReHVJtPkgtriKHuZWEMU1uCiqT9KvESdufUE/71ptohqVK2qT3dcMgpODUZLg8a20upyGytCVgB/xVz+AgHxQxn8T+uOnQ+dT0dC0682z4uy/kjdbu4XQ3+pf4C3Tu4JJIYlCFYiGeNFXAO1iC4AHODnzwecZVVLUTkpySb5LPN2x4RCdabY6a3pTB9v8A6iMFh3q8K29fJgOoI9G6jJ9XQ3zql9nu69mZrYKa3xJ/ZahFqiw3IJNsmGjjOPHKOrSL57DwoP4gW/Kas12s2PYuCFdeTeyXI2O35Qx/YZrzqLFNpr3LJxxwcl7JT93Y2vyto1xctEoMrZCRjJ4M79AOvdp+wq/VQcrZeZPEfZdWTqfpW1clrUNJDsG1jUEOeltG/dx/sDub74z71GNsorGkq/8AZk3BN5tl+h7HaOM4s9GiLTv4RsjKJF5F3LAZxnOSCPX3lR4dfbZv1L49snbNTXGO2tHRfh72HTTomZj3t1NzNMeST12qTyFz+55Plj3kklhHnZzyyYV04KAUAoBQCgOS/GMmfUdKtCfA0jyuOOdpXH9g/wD3VRqp7KZS+RZVHdNI6DYpiEe/P7187p1ipGqx5sZg3pqjUT2o1VIw9teXy3yaCu2gyVC0wcyV213BzJXbQZKhaHGyCWzdz2obbgd/a5b3Ix/+sV9DCcn4dn2ZglFefgk3aXXTEhWON7idxtSFFLcngGRgMInOcsRxWPSVzskpze1LuWzaisJZZjdg9BeysY4ZDl8s7AfSpc52r7D/AHzVXiGoV126HbjJKmGyGGSCVwoLMwAAySTgAe5PQVkjGc+FyTbSIHNJ/wAZvoo4lPyNq/ePMQdtxKOAiHzUc8j1PTK17lNf2Op7n65cY9jJKbsfHRE51LSW2Bbad7ZkHh2rEU9gyMp8P+UqfeskbI1zbmtzZ15kiPdmu07PHdG8aJWspWikmUkRPt81yTg+q+pH2qer0n3sPKz6ucex2uz0vd2PHw601ktp3kXaLq4muFQggqjkBQynpkLnHoRUPE7U7IqL5iks/M7QsJ57ms7IodP1Oew57i4BuYPRGHDoD58Af9o9av1MlqtKrl1jwyMU4WY7Ml/aq/7jTbyUdVikx/mK7V/uRVXhkczS+Z2/ggWm6dN/w+1FxffLQGFAscKhJX3KCF7xiWL8nwovn0rbO2Dvl5de6Wer6HIxagsywjI0X4fvM/8AhoDZw/iupwWupATg91G/8rIyNzAHnpXqU1WdbX+i6Gec4/gR1Lsv2XttPi7u2Tbnl3Y7nkPq7+f26e1aik3VAKAUAoBQCgFAco+Ig/8AqHSiehjmH67X/wDcVi8R/wC1n+Rdp/8AUR0GD+Uv2FeLT/pIvl8bNbd9awat8o2V9CwFrGWZK7aYGT0FrpzI21wZK4ocyVC0wcyQJk3dqBj/AJdnk+2SR/8AmK92Pp8N/NmPreT8+5rxUpdEaW11PWyuYceozk1V32XgnP8AFWWUA52PLKycHIyhbaf1Fb6tZcl6MfsVSjF9TYsqQR9BHGg4wMBQPQKOBWfFtk+erOpxSItf393qAEdgDDDIPFeyDBdT/wBCP6if6jgccetenVp69O91zzLsv+SiU3LiPQ2MvZWztdOMLDEcIabvD9auoLGXd+cHnP6dOKfaLJXprq+MfL2OYW1op2B1KW40y3muOZHVstjG4B2VWI9SoB/X3rH4lCFd8lEtpblFGi01je6y0y/yLBXh3fnnk+vbjyAwD9h61o2/ZtFsl8U+f0De+3jsZPxbugul90WCm4mii3E4CjdvYk+mE/vVvhEfXn2WSGofYkFvPDY7JXjSSAjC3aDc0SHJHeHn+EAPqU4HGRjJr1tNbFPY1h/5KJpyWck0ikDKGUghgCCDkEHkEHzFbyk90AoBQCgFAKAUAoDmfxlt+6fTr7nFrcBJPQRy4yT7Arj/AF1TqK/MqlH3RKDxJMl1pL4Cp8un2r5fS2YjsfVHoWR9WV3MaYc1m1XVF0HweAtZMEsldtMDJEe3ltcRqLm1u2gdQsfdMA0c7FiEUKQcOSxGcc8ZxjNex4dKE/urIZXXPsZbty5TPWl6RrRw1zdWsa8HEcSyMR59QAD781ovWjrjmMMlcJTbw2S6OPAAJJIAGTjJ9zjivBby8o1lWwASeAMkn0A612EXJ4RxywQr4ZoZ7i91Jh4bqTu4Qeojj43c+uFGP6TXua22NMYUey5MkIuTcidXTKysHVSuDndgjHnnPlXl+Y5TWzqXbcLkhPwxuO8W8MeflRcutt1wEA5CZ6R9CB0GcVu8Uglsz8WOSul9fYncTbf1rz6rXX0LJRyWry7WNGkkZURBuZmOAoHmSalHzLZ4ijjwkQv4ayPK99dIhjtriYNbx4xnaCHkA4xvOD98+lel4k1BQg36l1ZTVy37GZrOg3GokJdssForBjDGxaSfHI72TAVUz+Fc/foarjqqtOsw9Uvfsju1y4fQsdqdSfwWGngd86hRj6baIcd42PpAHAz1OOvSqNJV5zeou+FfVlkpbVtj1N3oOjR2dskEXRRy3m7H6nb3JrPqtRK+zcy2qO1YI52uuC+pWMQRpFt0kvJEQKW/6UZwxGcEscdT5Zr1dItumk84b4yUz5sRqLfTreWdm0u8+UmJ/i25UhGx1D2z4I8uQPXirYX3VJR1Edy/uRyVcJPMHh+xkaHqt9o8n+KtgLBz4zA3eRW7E8yQp9SRnOShHqQc5FerRqK5pJSz/kzSi/Y7DaXKSoskbK6OAyspyGBGQQfTFaSsvUAoBQCgFAKAUBre0ekJeWs1vJ9MyMmfNSehHuDg/pQEN7H3b9wIZ+Li1Py8vOcsgGGB8wylWz718h4jX9n1Da6Pk9Kl74G/IrBObnyWrgbagdyYWr6pFaxNLO4REGSf9gB5k+lW0UzunsgssjKW1ZZEeyEc2rXi386slnbk/KxHHjbkGRh5kf79Ohz70oQ0tflR+J9WYXJzeTo91JnivI1FueEXVxxyWNtZMcl2SMdsmecLYQNiS4AMrj/k2+7DufdsFAPMk+QNenoYRrT1E+i6fNlNss+lEg03T0giSGIbY41CKPQD38z55rFbY7ZucurJxW1YRotd0m5viYWYW1ow8e0hp5xxlOPDGnXOCxPTjmttFtOnW5eqf0RVLdLh9DGk1+G3aPTtOjE06AKI1z3cAHUzSeuMnHUnqRmr4aSy5+de8JnN6XpibzTtaid/l2cpcheY5F2O3HLKv0svuhYe9Y7tHZH1pZiSU0Yeo9kFunBvJpp0UgiDIjhyDnLIgBc/5iathrvKjiqKT9+5Fwz1ZIkjVFAACqowAAAAB0AA4ArBZPL3SZNLsiO67rUhf5azQS3LjIUnCxqTjvJj+FB6dW6Ada06HQz1csviH+fyOzmq1z1L9l2JNvbO8bh79j3zXD5AlkAI7tsdIMEoF528NjIFfVS01cqvKxwY973bj1pGrJcxllyrKxjkjb6oZF+pG9x6jg9RXyer0s6LNsuh6Fc1JZRHSJjc3V5AizeJbZYy20tFCPH3bHgN3rSDB4O3y6nfPyvLhRN4ys5+ZCO5NzRgyw6fq+ThkuI+vHdXMJH5vXB+4qG7U6H/AMofuieK7vkz1bvfWamGYf8AEbNhtPT5lFI5yrHEn2ySfar69Rpr+V6JfQrnTZD5o9/DDtGttd/8P3l7WYs9k7ZBQjLSQuDyCDng8gj3r3aZSlH1dTHOOHwdfq0gKAUAoBQCgFAKAj/aLQDKTNA4jnC7RuGY5ADkCUDkgeLBByNx69Ky6rR1aiOJotrtlW+CDXnbJrNil/bXNuVx4wvewtnjwSr1HtwR0PPFfP2+BXRf3Usr5myOqg/iRbj+JFvMCLbv55B0ijifcfLOSMKvPJJ4rP8A0nURf3jUY++Sfn1v4VlmHYdirjUZln1ZwkSHKWkbZx/nYZGfU9T6jpXo16rS6eDhRy/czWKcnmR09FVFCRqFVQAAAAAB0AA6CvMtv3dCUY+5521l5LMldtEMmLYaeI9zE7pJDudyBlj5AeiqOAPIepJJvtuc8JcJdiCWDJmdUVnchVUFmZjgKBySSegquEJTe2IcsHJ+0PbC41ItFpxaC0QgT3jArwzBRjzVeeceLAydoBr6DT6KvTLdbzLsihzcuEZFlpkOm4si7wNOd0F8h2s7/kkboCDkBT4WBHnzUHfZd97DnHWJaoxj6X37jWNWbZ8trkW6PI7rUYFI7thwrOBzG+fTjnGMc1opnC1bqXz3iyucJQfq/c2XZTtTLBcGwvXWVtveW10CMTxckbj0LYGc+eDn1Pn+IaVOt3VLldUSr+La2Sru57r+V4EzgzMOMefdJ+I+jHw+fi6VRofB52tW6jhexZZdGCxE32iaLFax7Ygcsdzux3SSN5s79Wb+w6DAGK+rhCMElFYRibb6myqRwg3bXszMJfntOwLlQBLCThLuNc4Vh/1Bnhv09KpvohdHbNEoScXlEK0vUDNGH01u7uYRtnsp/D3vOWJXylzz3g+zV491W1uGoWYvpJdjXGWVmHX2DC01Ykr3lpfQ9fwTxkevTemce4z+HNUN3aLr663+qLFtt+Ui5BrtzZER6km+POFu4hlcf/eUcqenOP8A3qmzS0alb9M8P+1/wWxtnVxYv1PHxLVDZRahB3ffW8kTpMm07sOAviH1DkftWrwy22Nqqn8+vyKdTCO1yR2TTLoSwxyDpIiP/wByg/8AmvoTzzJoBQCgFAKAUAoBQHl0BGCAQfI9KA5h8Sexc6zJqOlqBcRAK8KhdsyZOcKAMtyQRnJAGOQM1XUwug4TXDJQm4vKLfZTtrDdeHPcXAO1oJDhtw67QfqH9/Wvitb4XfpZOUOYnp13wtWH1JfHe/mH7V561WOJIk6fYyEukPnj71ctRBlTrmuxcEy/mH71PzYe5Ha/Yd8v5l/cU82Puc2v2NP2k0yG6RUlLOgbcYwxCOR037eWA9M455B4xJeIPTpurq+5KNO58kJ1S/8Al41k2h4rZmsb2JV4MD+KGXA8wrLz6uw9a+gofnRTz8S3Rfz7ooktrMawKc6VenvbeZQ9lPkfxIsZQBxx3ijGCOv2IBXKS/6mriS+JE4Yfol07Fyxv5tPcW19iS2PEN0wyoH4Y588Z4xk/wBx0onCGoXnafifePv+RdFuHon09zC7baJFZ3OmyW25Va6jZYchkUuwL93nJVThfDkj0Ar09DqJWycZrlIyWw2xyn3O8gV6eDOVoBQCgIZ22+HsF+wmRnt7tB4LiPgnAOA4H1DnrwffHFRlFNYfQ6njlHJ+1cF1A6jVreQmP+XqNoMN5Y3HAUj2IU9cetZlptmfL6Ps+harc/F+5l6L8REUBLqWOVWO0TIpVh699C3T7pkV5ep8Jz66eH7f8GurVpcT5MLtTe29z/gdMBklu3j3LFnuuG3ZI6A55LKBwCSa0aCjUJ7r+3T3K9TZW1iB9B6Va9zBFF17tETPrtUL/wCK9cxGVQCgFAKAUAoBQCgFAKA02t9lbO8INzbwysBgMy+ID03jBx+tAYdx2PXu9kNzdQ4GAQyy4+/fKxP71gn4ZpZy3Sgi1XzXRkauew2qAnu9XBHlutYgR+ozmo/0nR/7a+p37RZ7mqvOx2vqpMeoWz4zwUVSR7fwjz7f3p/SdH/tr6nftFnuc8h7W6oVuG+awbYIZF7pMjc4RhgxjlSefsajLwzRppeWuTqusabySK8u9Qge2MupZhuG2d4kERClgCmcjo2Tz5Y6GsEKdFZvUauY9jS42Q2ty4Z4u9SmtruX5hHlVgYZlYA/OW+CVeMKqjvIlzkYPDHkYrXTVCyleTx3XyfsU25jL1f/AEu6XYQzw/JGXvIGJl0+6XloTy/dMeqyLjO04yN3THEL5WVffpc9JL3+Z2tRl6G/yJJpV3IR8pfqveYKiQjMV0mOuSMB8dUPPBPTp5d1KbV+mfD7d0a4TaTjYR/SLWPU9Zt4bUubLTj3pOSyhgwIVCedhZVAGcYDY4r6LSVzUN0/iZ5tslnC6Heq2FQoBQCgFAUK560BHbzsJp0rFnsrYseSRGFJ++3GaA2Gj9nrW0z8tbww7sAlEVSwHTLDk/rQGzoBQCgFAKAUAoBQCgFAKAUAoBQA0BAO3PwyivXM8EhtblhhnXO2UekigjP3/fNcaydTaIgfhtrJtxatcac0AAQBg5IUcLjMOQw8jnj1rOtJUrPNS5LXfNx29if9j+xXyrGa5ma7uWXb3jjCxqcZWNOig4GT1OKuhXCtYgsFcpyl1Zre0HwntZn722klspCQxMBwjMDlSY8gAg5xtI61JxT4ZxPHQ1Evwelm8N1qt3NFxlMEZx0+p2H9jUIU1w5jFIlKyUurOhdm+zlvYQ9zaxhFzk+bOcYyzHkmrCBtqAUAoBQCgFAKAUAoBQCgFAKAUAoBQCgFAKAUAoBQCgFAKAUAoBQCgFAKAUAoBQCgFAKAUAoBQCgFAKAUAoBQCgFAKAUAoBQCgFAKAUAoBQCgFAKAUAoBQCgFAKAUAoBQCgFAKAUAoBQCgFAKAUAoBQCgFAKAUAoBQCgFAKAUAoBQCgFAKAUAoBQCgFAKAUAoBQCgFAKAUAoBQCgFAKAUAoBQCgFAKAUAoBQCgFAKAU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3 Imagen" descr="p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428868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encrypted-tbn2.gstatic.com/images?q=tbn:ANd9GcSuohX8eyH93mP5GPHL6rDQd3KKArRi4DGAhrh7S4iR0AsGHaZ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357562"/>
            <a:ext cx="2857520" cy="2140383"/>
          </a:xfrm>
          <a:prstGeom prst="roundRect">
            <a:avLst>
              <a:gd name="adj" fmla="val 26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ersonalizado 8">
      <a:dk1>
        <a:srgbClr val="00B0F0"/>
      </a:dk1>
      <a:lt1>
        <a:srgbClr val="00B0F0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98</Words>
  <Application>Microsoft Macintosh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housebema</dc:creator>
  <cp:lastModifiedBy>Maria Gomez</cp:lastModifiedBy>
  <cp:revision>8</cp:revision>
  <dcterms:created xsi:type="dcterms:W3CDTF">2014-12-14T18:38:58Z</dcterms:created>
  <dcterms:modified xsi:type="dcterms:W3CDTF">2014-12-27T19:57:19Z</dcterms:modified>
</cp:coreProperties>
</file>