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D1D62-DF53-49BB-BFC6-25CB130C5275}" type="datetimeFigureOut">
              <a:rPr lang="pl-PL" smtClean="0"/>
              <a:t>2017-11-26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E1D-25B5-443B-A0D3-F194BF0FD2F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D1D62-DF53-49BB-BFC6-25CB130C5275}" type="datetimeFigureOut">
              <a:rPr lang="pl-PL" smtClean="0"/>
              <a:t>2017-11-26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E1D-25B5-443B-A0D3-F194BF0FD2F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D1D62-DF53-49BB-BFC6-25CB130C5275}" type="datetimeFigureOut">
              <a:rPr lang="pl-PL" smtClean="0"/>
              <a:t>2017-11-26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E1D-25B5-443B-A0D3-F194BF0FD2F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D1D62-DF53-49BB-BFC6-25CB130C5275}" type="datetimeFigureOut">
              <a:rPr lang="pl-PL" smtClean="0"/>
              <a:t>2017-11-26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E1D-25B5-443B-A0D3-F194BF0FD2F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D1D62-DF53-49BB-BFC6-25CB130C5275}" type="datetimeFigureOut">
              <a:rPr lang="pl-PL" smtClean="0"/>
              <a:t>2017-11-26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E1D-25B5-443B-A0D3-F194BF0FD2F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D1D62-DF53-49BB-BFC6-25CB130C5275}" type="datetimeFigureOut">
              <a:rPr lang="pl-PL" smtClean="0"/>
              <a:t>2017-11-26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E1D-25B5-443B-A0D3-F194BF0FD2F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D1D62-DF53-49BB-BFC6-25CB130C5275}" type="datetimeFigureOut">
              <a:rPr lang="pl-PL" smtClean="0"/>
              <a:t>2017-11-26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E1D-25B5-443B-A0D3-F194BF0FD2F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D1D62-DF53-49BB-BFC6-25CB130C5275}" type="datetimeFigureOut">
              <a:rPr lang="pl-PL" smtClean="0"/>
              <a:t>2017-11-26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E1D-25B5-443B-A0D3-F194BF0FD2F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D1D62-DF53-49BB-BFC6-25CB130C5275}" type="datetimeFigureOut">
              <a:rPr lang="pl-PL" smtClean="0"/>
              <a:t>2017-11-26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E1D-25B5-443B-A0D3-F194BF0FD2F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D1D62-DF53-49BB-BFC6-25CB130C5275}" type="datetimeFigureOut">
              <a:rPr lang="pl-PL" smtClean="0"/>
              <a:t>2017-11-26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E1D-25B5-443B-A0D3-F194BF0FD2F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D1D62-DF53-49BB-BFC6-25CB130C5275}" type="datetimeFigureOut">
              <a:rPr lang="pl-PL" smtClean="0"/>
              <a:t>2017-11-26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3E1D-25B5-443B-A0D3-F194BF0FD2F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D1D62-DF53-49BB-BFC6-25CB130C5275}" type="datetimeFigureOut">
              <a:rPr lang="pl-PL" smtClean="0"/>
              <a:t>2017-11-26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F3E1D-25B5-443B-A0D3-F194BF0FD2FC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1628800"/>
            <a:ext cx="6400800" cy="4010000"/>
          </a:xfrm>
        </p:spPr>
        <p:txBody>
          <a:bodyPr/>
          <a:lstStyle/>
          <a:p>
            <a:r>
              <a:rPr lang="pl-PL" dirty="0" err="1" smtClean="0"/>
              <a:t>Etwinning</a:t>
            </a:r>
            <a:r>
              <a:rPr lang="pl-PL" dirty="0" smtClean="0"/>
              <a:t> </a:t>
            </a:r>
            <a:r>
              <a:rPr lang="pl-PL" dirty="0" err="1" smtClean="0"/>
              <a:t>presentation</a:t>
            </a:r>
            <a:r>
              <a:rPr lang="pl-PL" dirty="0" smtClean="0"/>
              <a:t> </a:t>
            </a:r>
          </a:p>
          <a:p>
            <a:r>
              <a:rPr lang="pl-PL" dirty="0" err="1" smtClean="0"/>
              <a:t>From</a:t>
            </a:r>
            <a:r>
              <a:rPr lang="pl-PL" dirty="0" smtClean="0"/>
              <a:t> Banino Poland</a:t>
            </a:r>
            <a:endParaRPr lang="pl-PL" dirty="0"/>
          </a:p>
        </p:txBody>
      </p:sp>
      <p:pic>
        <p:nvPicPr>
          <p:cNvPr id="5" name="Obraz 4" descr="http://expresskaszubski.pl/pictures/2014-10/banino-otwarcie-szkoly-wieksze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924944"/>
            <a:ext cx="5112568" cy="361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7128792" cy="453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720080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052737"/>
            <a:ext cx="6624736" cy="4891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2736"/>
            <a:ext cx="669674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1"/>
            <a:ext cx="6696744" cy="469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4"/>
            <a:ext cx="741682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2"/>
            <a:ext cx="6696744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08720"/>
            <a:ext cx="6840760" cy="502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Hello</a:t>
            </a:r>
            <a:r>
              <a:rPr lang="pl-PL" dirty="0" smtClean="0"/>
              <a:t>! Nice to </a:t>
            </a:r>
            <a:r>
              <a:rPr lang="pl-PL" dirty="0" err="1" smtClean="0"/>
              <a:t>meet</a:t>
            </a:r>
            <a:r>
              <a:rPr lang="pl-PL" dirty="0" smtClean="0"/>
              <a:t> </a:t>
            </a:r>
            <a:r>
              <a:rPr lang="pl-PL" dirty="0" err="1" smtClean="0"/>
              <a:t>you</a:t>
            </a:r>
            <a:r>
              <a:rPr lang="pl-PL" dirty="0" smtClean="0"/>
              <a:t>!!!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Here</a:t>
            </a:r>
            <a:r>
              <a:rPr lang="pl-PL" dirty="0" smtClean="0"/>
              <a:t> we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together</a:t>
            </a:r>
            <a:r>
              <a:rPr lang="pl-PL" dirty="0" smtClean="0"/>
              <a:t>! </a:t>
            </a:r>
          </a:p>
          <a:p>
            <a:r>
              <a:rPr lang="pl-PL" dirty="0" smtClean="0"/>
              <a:t>We </a:t>
            </a:r>
            <a:r>
              <a:rPr lang="pl-PL" dirty="0" err="1" smtClean="0"/>
              <a:t>are</a:t>
            </a:r>
            <a:r>
              <a:rPr lang="pl-PL" dirty="0" smtClean="0"/>
              <a:t> 4d </a:t>
            </a:r>
            <a:r>
              <a:rPr lang="pl-PL" dirty="0" err="1" smtClean="0"/>
              <a:t>from</a:t>
            </a:r>
            <a:r>
              <a:rPr lang="pl-PL" dirty="0" smtClean="0"/>
              <a:t> </a:t>
            </a:r>
            <a:r>
              <a:rPr lang="pl-PL" dirty="0" err="1" smtClean="0"/>
              <a:t>Primary</a:t>
            </a:r>
            <a:r>
              <a:rPr lang="pl-PL" dirty="0" smtClean="0"/>
              <a:t> </a:t>
            </a:r>
            <a:r>
              <a:rPr lang="pl-PL" dirty="0" err="1" smtClean="0"/>
              <a:t>School</a:t>
            </a:r>
            <a:r>
              <a:rPr lang="pl-PL" dirty="0" smtClean="0"/>
              <a:t> </a:t>
            </a:r>
            <a:r>
              <a:rPr lang="pl-PL" dirty="0" err="1" smtClean="0"/>
              <a:t>in</a:t>
            </a:r>
            <a:r>
              <a:rPr lang="pl-PL" dirty="0" smtClean="0"/>
              <a:t> Banino.</a:t>
            </a:r>
          </a:p>
          <a:p>
            <a:r>
              <a:rPr lang="pl-PL" dirty="0" err="1" smtClean="0"/>
              <a:t>These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err="1" smtClean="0"/>
              <a:t>photos</a:t>
            </a:r>
            <a:r>
              <a:rPr lang="pl-PL" dirty="0" smtClean="0"/>
              <a:t> and </a:t>
            </a:r>
            <a:r>
              <a:rPr lang="pl-PL" dirty="0" err="1" smtClean="0"/>
              <a:t>pictures</a:t>
            </a:r>
            <a:r>
              <a:rPr lang="pl-PL" dirty="0" err="1" smtClean="0">
                <a:sym typeface="Wingdings" pitchFamily="2" charset="2"/>
              </a:rPr>
              <a:t></a:t>
            </a:r>
            <a:endParaRPr lang="pl-PL" dirty="0" smtClean="0">
              <a:sym typeface="Wingdings" pitchFamily="2" charset="2"/>
            </a:endParaRPr>
          </a:p>
          <a:p>
            <a:r>
              <a:rPr lang="pl-PL" dirty="0" err="1" smtClean="0">
                <a:sym typeface="Wingdings" pitchFamily="2" charset="2"/>
              </a:rPr>
              <a:t>Try</a:t>
            </a:r>
            <a:r>
              <a:rPr lang="pl-PL" dirty="0" smtClean="0">
                <a:sym typeface="Wingdings" pitchFamily="2" charset="2"/>
              </a:rPr>
              <a:t> to </a:t>
            </a:r>
            <a:r>
              <a:rPr lang="pl-PL" dirty="0" err="1" smtClean="0">
                <a:sym typeface="Wingdings" pitchFamily="2" charset="2"/>
              </a:rPr>
              <a:t>guess</a:t>
            </a:r>
            <a:r>
              <a:rPr lang="pl-PL" dirty="0" smtClean="0">
                <a:sym typeface="Wingdings" pitchFamily="2" charset="2"/>
              </a:rPr>
              <a:t> </a:t>
            </a:r>
            <a:r>
              <a:rPr lang="pl-PL" dirty="0" err="1" smtClean="0">
                <a:sym typeface="Wingdings" pitchFamily="2" charset="2"/>
              </a:rPr>
              <a:t>where</a:t>
            </a:r>
            <a:r>
              <a:rPr lang="pl-PL" dirty="0" smtClean="0">
                <a:sym typeface="Wingdings" pitchFamily="2" charset="2"/>
              </a:rPr>
              <a:t> we </a:t>
            </a:r>
            <a:r>
              <a:rPr lang="pl-PL" dirty="0" err="1" smtClean="0">
                <a:sym typeface="Wingdings" pitchFamily="2" charset="2"/>
              </a:rPr>
              <a:t>are</a:t>
            </a:r>
            <a:r>
              <a:rPr lang="pl-PL" dirty="0" smtClean="0">
                <a:sym typeface="Wingdings" pitchFamily="2" charset="2"/>
              </a:rPr>
              <a:t>! </a:t>
            </a:r>
            <a:r>
              <a:rPr lang="pl-PL" dirty="0" err="1" smtClean="0">
                <a:sym typeface="Wingdings" pitchFamily="2" charset="2"/>
              </a:rPr>
              <a:t>Good</a:t>
            </a:r>
            <a:r>
              <a:rPr lang="pl-PL" dirty="0" smtClean="0">
                <a:sym typeface="Wingdings" pitchFamily="2" charset="2"/>
              </a:rPr>
              <a:t> </a:t>
            </a:r>
            <a:r>
              <a:rPr lang="pl-PL" dirty="0" err="1" smtClean="0">
                <a:sym typeface="Wingdings" pitchFamily="2" charset="2"/>
              </a:rPr>
              <a:t>luck</a:t>
            </a:r>
            <a:r>
              <a:rPr lang="pl-PL" dirty="0" smtClean="0">
                <a:sym typeface="Wingdings" pitchFamily="2" charset="2"/>
              </a:rPr>
              <a:t>!</a:t>
            </a:r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PHOTO 1</a:t>
            </a:r>
            <a:br>
              <a:rPr lang="pl-PL" dirty="0" smtClean="0"/>
            </a:br>
            <a:r>
              <a:rPr lang="pl-PL" dirty="0" smtClean="0"/>
              <a:t>Julia Małgosia Mateusz Piotrek</a:t>
            </a:r>
            <a:endParaRPr lang="pl-PL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3112" y="1962944"/>
            <a:ext cx="505777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PHOTO 2</a:t>
            </a:r>
            <a:br>
              <a:rPr lang="pl-PL" dirty="0" smtClean="0"/>
            </a:br>
            <a:r>
              <a:rPr lang="pl-PL" dirty="0" smtClean="0"/>
              <a:t>Marta Marysia Mateusz Piotrek Kinga</a:t>
            </a:r>
            <a:br>
              <a:rPr lang="pl-PL" dirty="0" smtClean="0"/>
            </a:br>
            <a:r>
              <a:rPr lang="pl-PL" dirty="0" smtClean="0"/>
              <a:t>Wiktoria Piotrek Michał</a:t>
            </a:r>
            <a:endParaRPr lang="pl-PL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5450" y="1705769"/>
            <a:ext cx="57531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PHOTO 3</a:t>
            </a:r>
            <a:br>
              <a:rPr lang="pl-PL" dirty="0" smtClean="0"/>
            </a:br>
            <a:r>
              <a:rPr lang="pl-PL" dirty="0" smtClean="0"/>
              <a:t>Arek Klaudia Tomek Zosia Julia Natalia Basia</a:t>
            </a:r>
            <a:endParaRPr lang="pl-PL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3562" y="1810544"/>
            <a:ext cx="547687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PHOTO 4</a:t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Oskar Igor Julek Julia</a:t>
            </a:r>
            <a:endParaRPr lang="pl-P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7837" y="1743869"/>
            <a:ext cx="564832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1"/>
            <a:ext cx="7488832" cy="5111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7618065" cy="5357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7200800" cy="5135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51</Words>
  <Application>Microsoft Office PowerPoint</Application>
  <PresentationFormat>Pokaz na ekranie (4:3)</PresentationFormat>
  <Paragraphs>11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Motyw pakietu Office</vt:lpstr>
      <vt:lpstr>Slajd 1</vt:lpstr>
      <vt:lpstr>Hello! Nice to meet you!!!</vt:lpstr>
      <vt:lpstr>PHOTO 1 Julia Małgosia Mateusz Piotrek</vt:lpstr>
      <vt:lpstr>PHOTO 2 Marta Marysia Mateusz Piotrek Kinga Wiktoria Piotrek Michał</vt:lpstr>
      <vt:lpstr>PHOTO 3 Arek Klaudia Tomek Zosia Julia Natalia Basia</vt:lpstr>
      <vt:lpstr>PHOTO 4  Oskar Igor Julek Julia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GosiaBuszman</dc:creator>
  <cp:lastModifiedBy>GosiaBuszman</cp:lastModifiedBy>
  <cp:revision>11</cp:revision>
  <dcterms:created xsi:type="dcterms:W3CDTF">2017-11-26T15:20:05Z</dcterms:created>
  <dcterms:modified xsi:type="dcterms:W3CDTF">2017-11-26T15:57:46Z</dcterms:modified>
</cp:coreProperties>
</file>