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man_development_(economics)" TargetMode="External"/><Relationship Id="rId2" Type="http://schemas.openxmlformats.org/officeDocument/2006/relationships/hyperlink" Target="https://en.wikipedia.org/wiki/Organizing_princip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cosystem_services" TargetMode="External"/><Relationship Id="rId4" Type="http://schemas.openxmlformats.org/officeDocument/2006/relationships/hyperlink" Target="https://en.wikipedia.org/wiki/Natural_resour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Love</a:t>
            </a:r>
            <a:r>
              <a:rPr lang="tr-TR" dirty="0" smtClean="0"/>
              <a:t> My City</a:t>
            </a:r>
            <a:br>
              <a:rPr lang="tr-TR" dirty="0" smtClean="0"/>
            </a:br>
            <a:r>
              <a:rPr lang="tr-TR" dirty="0" smtClean="0"/>
              <a:t>SUSTAINABLE DEVELOPMENT</a:t>
            </a:r>
            <a:br>
              <a:rPr lang="tr-TR" dirty="0" smtClean="0"/>
            </a:br>
            <a:r>
              <a:rPr lang="tr-TR" dirty="0" smtClean="0"/>
              <a:t>Mehmet Nuri </a:t>
            </a:r>
            <a:r>
              <a:rPr lang="tr-TR" dirty="0" err="1" smtClean="0"/>
              <a:t>Küçükköylü</a:t>
            </a:r>
            <a:r>
              <a:rPr lang="tr-TR" dirty="0" smtClean="0"/>
              <a:t> </a:t>
            </a:r>
            <a:r>
              <a:rPr lang="tr-TR" dirty="0" err="1" smtClean="0"/>
              <a:t>Religious</a:t>
            </a:r>
            <a:r>
              <a:rPr lang="tr-TR" dirty="0" smtClean="0"/>
              <a:t> </a:t>
            </a:r>
            <a:r>
              <a:rPr lang="tr-TR" dirty="0" err="1" smtClean="0"/>
              <a:t>Vocational</a:t>
            </a:r>
            <a:r>
              <a:rPr lang="tr-TR" dirty="0" smtClean="0"/>
              <a:t> </a:t>
            </a:r>
            <a:r>
              <a:rPr lang="tr-TR" dirty="0" err="1" smtClean="0"/>
              <a:t>Secondary</a:t>
            </a:r>
            <a:r>
              <a:rPr lang="tr-TR" dirty="0" smtClean="0"/>
              <a:t> School</a:t>
            </a:r>
            <a:endParaRPr lang="tr-TR" dirty="0"/>
          </a:p>
        </p:txBody>
      </p:sp>
      <p:pic>
        <p:nvPicPr>
          <p:cNvPr id="1026" name="Picture 2" descr="C:\Users\LENOVO\Desktop\c38d7e464_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56" y="3204252"/>
            <a:ext cx="284110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erasmus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8" y="3204252"/>
            <a:ext cx="5256584" cy="15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4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r>
              <a:rPr lang="tr-TR" dirty="0" smtClean="0"/>
              <a:t> </a:t>
            </a:r>
            <a:r>
              <a:rPr lang="tr-TR" dirty="0" err="1" smtClean="0"/>
              <a:t>saving</a:t>
            </a:r>
            <a:r>
              <a:rPr lang="tr-TR" dirty="0" smtClean="0"/>
              <a:t> </a:t>
            </a:r>
            <a:r>
              <a:rPr lang="tr-TR" dirty="0" err="1" smtClean="0"/>
              <a:t>light</a:t>
            </a:r>
            <a:r>
              <a:rPr lang="tr-TR" dirty="0" smtClean="0"/>
              <a:t> </a:t>
            </a:r>
            <a:r>
              <a:rPr lang="tr-TR" dirty="0" err="1" smtClean="0"/>
              <a:t>bulps</a:t>
            </a:r>
            <a:endParaRPr lang="tr-TR" dirty="0"/>
          </a:p>
        </p:txBody>
      </p:sp>
      <p:pic>
        <p:nvPicPr>
          <p:cNvPr id="4098" name="Picture 2" descr="C:\Users\LENOVO\Desktop\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472608" cy="40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2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Thank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/>
              <a:t> </a:t>
            </a:r>
            <a:r>
              <a:rPr lang="tr-TR" dirty="0" err="1" smtClean="0"/>
              <a:t>listening</a:t>
            </a:r>
            <a:r>
              <a:rPr lang="tr-TR" dirty="0" smtClean="0"/>
              <a:t>!</a:t>
            </a:r>
            <a:br>
              <a:rPr lang="tr-TR" dirty="0" smtClean="0"/>
            </a:br>
            <a:r>
              <a:rPr lang="tr-TR" dirty="0" err="1" smtClean="0"/>
              <a:t>Prepared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Muhammed Çağlayan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" y="438992"/>
            <a:ext cx="2520280" cy="164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798464" cy="167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56" y="548680"/>
            <a:ext cx="306054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389245" cy="17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6037"/>
            <a:ext cx="2592288" cy="178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86" y="4591167"/>
            <a:ext cx="2662031" cy="17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dirty="0" smtClean="0"/>
              <a:t>WHAT is </a:t>
            </a:r>
            <a:r>
              <a:rPr lang="tr-TR" dirty="0" err="1"/>
              <a:t>Sustainable</a:t>
            </a:r>
            <a:r>
              <a:rPr lang="tr-TR" dirty="0"/>
              <a:t> Development?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/>
            </a:r>
            <a:br>
              <a:rPr lang="tr-TR" b="1" dirty="0"/>
            </a:br>
            <a:r>
              <a:rPr lang="en-US" sz="2700" b="1" dirty="0" smtClean="0"/>
              <a:t>Sustainable </a:t>
            </a:r>
            <a:r>
              <a:rPr lang="en-US" sz="2700" b="1" dirty="0"/>
              <a:t>development</a:t>
            </a:r>
            <a:r>
              <a:rPr lang="en-US" sz="2700" dirty="0"/>
              <a:t> is a </a:t>
            </a:r>
            <a:r>
              <a:rPr lang="en-US" sz="2700" dirty="0">
                <a:hlinkClick r:id="rId2" tooltip="Organizing principle"/>
              </a:rPr>
              <a:t>organizing principle</a:t>
            </a:r>
            <a:r>
              <a:rPr lang="en-US" sz="2700" dirty="0"/>
              <a:t> for meeting </a:t>
            </a:r>
            <a:r>
              <a:rPr lang="en-US" sz="2700" dirty="0">
                <a:hlinkClick r:id="rId3" tooltip="Human development (economics)"/>
              </a:rPr>
              <a:t>human development</a:t>
            </a:r>
            <a:r>
              <a:rPr lang="en-US" sz="2700" dirty="0"/>
              <a:t> goals while simultaneously sustaining the ability of natural systems to provide the </a:t>
            </a:r>
            <a:r>
              <a:rPr lang="en-US" sz="2700" dirty="0">
                <a:hlinkClick r:id="rId4" tooltip="Natural resource"/>
              </a:rPr>
              <a:t>natural resources</a:t>
            </a:r>
            <a:r>
              <a:rPr lang="en-US" sz="2700" dirty="0"/>
              <a:t> and </a:t>
            </a:r>
            <a:r>
              <a:rPr lang="en-US" sz="2700" dirty="0">
                <a:hlinkClick r:id="rId5"/>
              </a:rPr>
              <a:t>ecosystem services</a:t>
            </a:r>
            <a:r>
              <a:rPr lang="en-US" sz="2700" dirty="0"/>
              <a:t> on which the economy and society depend</a:t>
            </a:r>
            <a:r>
              <a:rPr lang="tr-TR" sz="2700" dirty="0"/>
              <a:t/>
            </a:r>
            <a:br>
              <a:rPr lang="tr-TR" sz="2700" dirty="0"/>
            </a:b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309190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 </a:t>
            </a:r>
            <a:r>
              <a:rPr lang="en-US" sz="2200" dirty="0"/>
              <a:t>the 17 Sustainable Development Goals (SDGs) of the 2030 Agenda for Sustainable Development — adopted by world leaders </a:t>
            </a:r>
            <a:r>
              <a:rPr lang="tr-TR" sz="2200" dirty="0" smtClean="0"/>
              <a:t>in </a:t>
            </a:r>
            <a:r>
              <a:rPr lang="en-US" sz="2200" dirty="0" smtClean="0"/>
              <a:t>September </a:t>
            </a:r>
            <a:r>
              <a:rPr lang="en-US" sz="2200" dirty="0"/>
              <a:t>2015 </a:t>
            </a:r>
            <a:r>
              <a:rPr lang="en-US" sz="2200" dirty="0" smtClean="0"/>
              <a:t>UN </a:t>
            </a:r>
            <a:r>
              <a:rPr lang="tr-TR" sz="2200" dirty="0" err="1" smtClean="0"/>
              <a:t>Summit</a:t>
            </a:r>
            <a:r>
              <a:rPr lang="tr-TR" sz="2200" dirty="0" smtClean="0"/>
              <a:t>.</a:t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endParaRPr lang="tr-TR" sz="2200" dirty="0"/>
          </a:p>
        </p:txBody>
      </p:sp>
      <p:pic>
        <p:nvPicPr>
          <p:cNvPr id="1026" name="Picture 2" descr="C:\Users\LENOVO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496022" cy="363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4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9busco_SDGicons_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5989637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4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17 Sustainable Development Goals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No </a:t>
            </a:r>
            <a:r>
              <a:rPr lang="tr-TR" dirty="0" err="1" smtClean="0"/>
              <a:t>Poverty</a:t>
            </a:r>
            <a:endParaRPr lang="tr-TR" dirty="0" smtClean="0"/>
          </a:p>
          <a:p>
            <a:r>
              <a:rPr lang="tr-TR" dirty="0" smtClean="0"/>
              <a:t>Zero </a:t>
            </a:r>
            <a:r>
              <a:rPr lang="tr-TR" dirty="0" err="1" smtClean="0"/>
              <a:t>Hunger</a:t>
            </a:r>
            <a:endParaRPr lang="tr-TR" dirty="0" smtClean="0"/>
          </a:p>
          <a:p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well</a:t>
            </a:r>
            <a:r>
              <a:rPr lang="tr-TR" dirty="0" smtClean="0"/>
              <a:t> </a:t>
            </a:r>
            <a:r>
              <a:rPr lang="tr-TR" dirty="0" err="1" smtClean="0"/>
              <a:t>being</a:t>
            </a:r>
            <a:endParaRPr lang="tr-TR" dirty="0" smtClean="0"/>
          </a:p>
          <a:p>
            <a:r>
              <a:rPr lang="tr-TR" dirty="0" err="1" smtClean="0"/>
              <a:t>Quality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endParaRPr lang="tr-TR" dirty="0" smtClean="0"/>
          </a:p>
          <a:p>
            <a:r>
              <a:rPr lang="tr-TR" dirty="0" err="1" smtClean="0"/>
              <a:t>Gender</a:t>
            </a:r>
            <a:r>
              <a:rPr lang="tr-TR" dirty="0" smtClean="0"/>
              <a:t> </a:t>
            </a:r>
            <a:r>
              <a:rPr lang="tr-TR" dirty="0" err="1" smtClean="0"/>
              <a:t>equality</a:t>
            </a:r>
            <a:endParaRPr lang="tr-TR" dirty="0" smtClean="0"/>
          </a:p>
          <a:p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sanitation</a:t>
            </a:r>
            <a:endParaRPr lang="tr-TR" dirty="0" smtClean="0"/>
          </a:p>
          <a:p>
            <a:r>
              <a:rPr lang="tr-TR" dirty="0" err="1" smtClean="0"/>
              <a:t>Affordable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Clean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endParaRPr lang="tr-TR" dirty="0" smtClean="0"/>
          </a:p>
          <a:p>
            <a:r>
              <a:rPr lang="tr-TR" dirty="0" err="1" smtClean="0"/>
              <a:t>Decent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growth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Reduced</a:t>
            </a:r>
            <a:r>
              <a:rPr lang="tr-TR" dirty="0" smtClean="0"/>
              <a:t> </a:t>
            </a:r>
            <a:r>
              <a:rPr lang="tr-TR" dirty="0" err="1" smtClean="0"/>
              <a:t>Inequalities</a:t>
            </a:r>
            <a:endParaRPr lang="tr-TR" dirty="0" smtClean="0"/>
          </a:p>
          <a:p>
            <a:r>
              <a:rPr lang="tr-TR" dirty="0" err="1" smtClean="0"/>
              <a:t>Sustainable</a:t>
            </a:r>
            <a:r>
              <a:rPr lang="tr-TR" dirty="0" smtClean="0"/>
              <a:t> </a:t>
            </a:r>
            <a:r>
              <a:rPr lang="tr-TR" dirty="0" err="1" smtClean="0"/>
              <a:t>cities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communities</a:t>
            </a:r>
            <a:endParaRPr lang="tr-TR" dirty="0" smtClean="0"/>
          </a:p>
          <a:p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consumption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endParaRPr lang="tr-TR" dirty="0" smtClean="0"/>
          </a:p>
          <a:p>
            <a:r>
              <a:rPr lang="tr-TR" dirty="0" err="1" smtClean="0"/>
              <a:t>Climate</a:t>
            </a:r>
            <a:r>
              <a:rPr lang="tr-TR" dirty="0" smtClean="0"/>
              <a:t> </a:t>
            </a:r>
            <a:r>
              <a:rPr lang="tr-TR" dirty="0" err="1" smtClean="0"/>
              <a:t>action</a:t>
            </a:r>
            <a:endParaRPr lang="tr-TR" dirty="0" smtClean="0"/>
          </a:p>
          <a:p>
            <a:r>
              <a:rPr lang="tr-TR" dirty="0" smtClean="0"/>
              <a:t>Life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endParaRPr lang="tr-TR" dirty="0" smtClean="0"/>
          </a:p>
          <a:p>
            <a:r>
              <a:rPr lang="tr-TR" dirty="0" smtClean="0"/>
              <a:t>Life on Land</a:t>
            </a:r>
          </a:p>
          <a:p>
            <a:r>
              <a:rPr lang="tr-TR" dirty="0" err="1" smtClean="0"/>
              <a:t>Peace</a:t>
            </a:r>
            <a:r>
              <a:rPr lang="tr-TR" dirty="0" smtClean="0"/>
              <a:t> ,</a:t>
            </a:r>
            <a:r>
              <a:rPr lang="tr-TR" dirty="0" err="1" smtClean="0"/>
              <a:t>Justice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Strong</a:t>
            </a:r>
            <a:r>
              <a:rPr lang="tr-TR" dirty="0" smtClean="0"/>
              <a:t> </a:t>
            </a:r>
            <a:r>
              <a:rPr lang="tr-TR" dirty="0" err="1" smtClean="0"/>
              <a:t>Instutions</a:t>
            </a:r>
            <a:endParaRPr lang="tr-TR" dirty="0" smtClean="0"/>
          </a:p>
          <a:p>
            <a:r>
              <a:rPr lang="tr-TR" dirty="0" err="1" smtClean="0"/>
              <a:t>Partnerships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goals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956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en-US" sz="3100" dirty="0" smtClean="0"/>
              <a:t>TURKEY </a:t>
            </a:r>
            <a:r>
              <a:rPr lang="en-US" sz="3100" dirty="0"/>
              <a:t>HAS EMPHASIZED ITS COMMITMENT IN EVERY OCCASION TO CONTRIBUTE TO A SUSTAINABLE WORLD SINCE THE ADOPTION OF AGENDA 2030. DEMONSTRATING A STRONG OWNERSHIP, TURKEY WAS AMONG THE FIRST 22 VNR PRESENTING COUNTRIES IN </a:t>
            </a:r>
            <a:r>
              <a:rPr lang="en-US" sz="3100" dirty="0" smtClean="0"/>
              <a:t>2016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https://sustainabledevelopment.un.org/memberstates/turkey</a:t>
            </a:r>
          </a:p>
        </p:txBody>
      </p:sp>
    </p:spTree>
    <p:extLst>
      <p:ext uri="{BB962C8B-B14F-4D97-AF65-F5344CB8AC3E}">
        <p14:creationId xmlns:p14="http://schemas.microsoft.com/office/powerpoint/2010/main" val="33358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846640" cy="269173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a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sustainable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,</a:t>
            </a:r>
            <a:br>
              <a:rPr lang="tr-TR" dirty="0" smtClean="0"/>
            </a:br>
            <a:r>
              <a:rPr lang="tr-TR" dirty="0" smtClean="0"/>
              <a:t>WE…</a:t>
            </a:r>
            <a:br>
              <a:rPr lang="tr-TR" dirty="0" smtClean="0"/>
            </a:br>
            <a:r>
              <a:rPr lang="tr-TR" dirty="0" smtClean="0"/>
              <a:t>Put </a:t>
            </a:r>
            <a:r>
              <a:rPr lang="tr-TR" dirty="0" err="1" smtClean="0"/>
              <a:t>recyling</a:t>
            </a:r>
            <a:r>
              <a:rPr lang="tr-TR" dirty="0" smtClean="0"/>
              <a:t> </a:t>
            </a:r>
            <a:r>
              <a:rPr lang="tr-TR" dirty="0" err="1" smtClean="0"/>
              <a:t>bins</a:t>
            </a:r>
            <a:r>
              <a:rPr lang="tr-TR" dirty="0" smtClean="0"/>
              <a:t> on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floor</a:t>
            </a:r>
            <a:r>
              <a:rPr lang="tr-TR" dirty="0" smtClean="0"/>
              <a:t>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C:\Users\LENOVO\Desktop\su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480720" cy="290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8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Collect</a:t>
            </a:r>
            <a:r>
              <a:rPr lang="tr-TR" dirty="0" smtClean="0"/>
              <a:t> </a:t>
            </a:r>
            <a:r>
              <a:rPr lang="tr-TR" dirty="0" err="1" smtClean="0"/>
              <a:t>wasted</a:t>
            </a:r>
            <a:r>
              <a:rPr lang="tr-TR" dirty="0" smtClean="0"/>
              <a:t> </a:t>
            </a:r>
            <a:r>
              <a:rPr lang="tr-TR" dirty="0" err="1" smtClean="0"/>
              <a:t>batteries</a:t>
            </a:r>
            <a:r>
              <a:rPr lang="tr-TR" dirty="0" smtClean="0"/>
              <a:t>..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50" name="Picture 2" descr="C:\Users\LENOVO\Desktop\sus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3859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4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We</a:t>
            </a:r>
            <a:r>
              <a:rPr lang="tr-TR" dirty="0"/>
              <a:t>  </a:t>
            </a:r>
            <a:r>
              <a:rPr lang="tr-TR" dirty="0" err="1" smtClean="0"/>
              <a:t>collect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paper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send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recycling</a:t>
            </a:r>
            <a:r>
              <a:rPr lang="tr-TR" dirty="0" smtClean="0"/>
              <a:t> </a:t>
            </a:r>
            <a:r>
              <a:rPr lang="tr-TR" dirty="0" err="1" smtClean="0"/>
              <a:t>factories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075" name="Picture 3" descr="C:\Users\LENOVO\Desktop\su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92687" cy="41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121</Words>
  <Application>Microsoft Office PowerPoint</Application>
  <PresentationFormat>Ekran Gösterisi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Love My City SUSTAINABLE DEVELOPMENT Mehmet Nuri Küçükköylü Religious Vocational Secondary School</vt:lpstr>
      <vt:lpstr>       WHAT is Sustainable Development?  Sustainable development is a organizing principle for meeting human development goals while simultaneously sustaining the ability of natural systems to provide the natural resources and ecosystem services on which the economy and society depend </vt:lpstr>
      <vt:lpstr> the 17 Sustainable Development Goals (SDGs) of the 2030 Agenda for Sustainable Development — adopted by world leaders in September 2015 UN Summit.  </vt:lpstr>
      <vt:lpstr>PowerPoint Sunusu</vt:lpstr>
      <vt:lpstr>The 17 Sustainable Development Goals</vt:lpstr>
      <vt:lpstr>    TURKEY HAS EMPHASIZED ITS COMMITMENT IN EVERY OCCASION TO CONTRIBUTE TO A SUSTAINABLE WORLD SINCE THE ADOPTION OF AGENDA 2030. DEMONSTRATING A STRONG OWNERSHIP, TURKEY WAS AMONG THE FIRST 22 VNR PRESENTING COUNTRIES IN 2016 For more information https://sustainabledevelopment.un.org/memberstates/turkey</vt:lpstr>
      <vt:lpstr>In order to be a more sustainable school, WE… Put recyling bins on every floor.. </vt:lpstr>
      <vt:lpstr>Collect wasted batteries.. </vt:lpstr>
      <vt:lpstr>We  collect used paper materials and send them to recycling factories.</vt:lpstr>
      <vt:lpstr>We use energy saving light bulps</vt:lpstr>
      <vt:lpstr> Thank you for listening! Prepared by Muhammed Çağlayan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Sustainable Development?</dc:title>
  <dc:creator>LENOVO</dc:creator>
  <cp:lastModifiedBy>LENOVO</cp:lastModifiedBy>
  <cp:revision>10</cp:revision>
  <dcterms:created xsi:type="dcterms:W3CDTF">2021-06-16T10:48:22Z</dcterms:created>
  <dcterms:modified xsi:type="dcterms:W3CDTF">2021-06-25T09:51:59Z</dcterms:modified>
</cp:coreProperties>
</file>