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FBA36A-F3C5-4998-8348-235A8AB5F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021B50-C80C-4ABF-95B6-2DB61ACE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2452DE-7567-4D03-A6C5-EF70BD1BD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E9AD-43FC-400A-9C42-1E43ACB3B662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658E9E-64F3-490A-8448-F7761AD7E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7E0B01-ECDD-4EE4-81F6-E8E387BE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C6DE-4A05-424C-86E9-D24B550C2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99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541270-6892-44E3-8BED-E97A40A88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C09CC8-5CE3-4396-BC96-4ED6BAF4D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A524A9-7816-445C-8333-22395F938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E9AD-43FC-400A-9C42-1E43ACB3B662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694BDB-7C32-4751-9747-6540EDFBC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D36AAD-F47B-4523-A65B-D777266DA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C6DE-4A05-424C-86E9-D24B550C2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51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9C723BE-3A33-46F3-97F6-80EE46E9CB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1356AB9-87AD-4D75-9A3E-00F97DE3D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E1A4ED-91F4-4AC0-B7F2-C9CAD1B42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E9AD-43FC-400A-9C42-1E43ACB3B662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A886C0-70B2-458B-B6FE-CB33819B0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1B7768-093F-4BA9-8CE4-E36D4A16B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C6DE-4A05-424C-86E9-D24B550C2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3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F55F02-BC5B-42AC-854E-30723534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12E32F-2315-4D85-901D-2B4654BFA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D23D4E-7EBE-4569-916D-EE8AEADAE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E9AD-43FC-400A-9C42-1E43ACB3B662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332BEA-B1EF-4265-9A48-0344B2EA9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ECFE31-63AB-47B7-A26F-3F0F826C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C6DE-4A05-424C-86E9-D24B550C2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70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68A2C3-797D-44D4-9605-FF7C9A53A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D77061-2A8F-48BB-9750-69E32B0BB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CAA0C9-0953-45BC-AEC0-99F4B70C9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E9AD-43FC-400A-9C42-1E43ACB3B662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A11167-1371-48CF-B5D3-565AC009B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CC9E97-1A5D-4955-A594-906B2E45F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C6DE-4A05-424C-86E9-D24B550C2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13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35715F-FE98-4A6F-92C0-B5C31AE45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D7A176-992F-440F-B4B8-CCD6E127B0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BC13AC1-7B6A-413D-A964-A0CDD26DA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DB9F76-B3A5-430A-9EEE-12F1DA5A9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E9AD-43FC-400A-9C42-1E43ACB3B662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407898-551F-48C3-94B7-63056126B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ACE09F-2826-4871-803B-3C4D508C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C6DE-4A05-424C-86E9-D24B550C2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19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B93373-C5D1-424A-86F9-24BDA9153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BF477B-1B01-4A58-A30A-AEB8176A8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CC5BD5-5FE9-4441-9870-F487DF37B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4670395-CE43-46BA-9A39-0681BD5845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209417E-01E8-49DE-9844-0D5B82DB63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20C9578-0856-4FF3-AAA1-F7B0ECC8D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E9AD-43FC-400A-9C42-1E43ACB3B662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2FB20A9-AEE8-4EE3-B80B-C8AE3315E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E8711DF-44DA-4446-86A4-A06DA3BA9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C6DE-4A05-424C-86E9-D24B550C2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72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C87C14-7270-41AC-9E16-C9D34F7A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4715770-48BE-48B9-8F4C-FA9C433CB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E9AD-43FC-400A-9C42-1E43ACB3B662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5734137-23B7-447F-A1D5-E531E7461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FA56E7-6E99-4F44-BE01-2B9EEA470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C6DE-4A05-424C-86E9-D24B550C2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34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750FC10-8116-4DF4-9474-851F144CC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E9AD-43FC-400A-9C42-1E43ACB3B662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10E5706-BDB7-4101-BA10-4F3AD78C7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285223E-8B6F-473D-A01D-E1838729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C6DE-4A05-424C-86E9-D24B550C2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59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D09EDC-06E9-41B6-B82B-5705976FD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8ACE91-D293-4465-B171-2E702508D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C5EBAC-B8A8-4BDE-80F6-F1503B906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8EC26A-802B-4CE5-9908-53ABB6EEC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E9AD-43FC-400A-9C42-1E43ACB3B662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D05792-5E54-427E-9A24-8D0E80ABF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B3CA61-BA1C-48B8-84B2-6342A5D3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C6DE-4A05-424C-86E9-D24B550C2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23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EF8DDB-4C0D-4C4C-9F0A-84AE80364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CED951E-7261-4862-9F75-6DE3096EF7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B2C9BD-B820-40A3-8A46-D16ED6919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195D0C-8CAD-44F9-B8C9-55574EBFE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E9AD-43FC-400A-9C42-1E43ACB3B662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149C54-03A3-45EA-B249-3CAB2197E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B375EA-AE64-4044-A32A-88EA480D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C6DE-4A05-424C-86E9-D24B550C2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94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A21B58F-7BE8-46AB-9703-22D478A27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3C4875-603A-494A-AD88-D0E5E9D22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39CC91-C066-4D9E-9930-1086283CFD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E9AD-43FC-400A-9C42-1E43ACB3B662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116DF9-AFD5-4540-A16E-71C819C75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7A2952-CF1F-4E0C-B202-E9C10A96ED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DC6DE-4A05-424C-86E9-D24B550C2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62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der-lyc.spip.ac-rouen.fr/projets-6/article/une-journee-pour-la-planete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ustainabledevelopment.un.org/memberstates/fran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3661744-D8DA-4A7A-9B87-337F931B7D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268" b="2648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33F4DE9-759F-4155-A4F7-B9D511561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SUBSTAINABLE DEVELOPMENT IN France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48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DCA06B3-9D41-44FB-96D2-23FC800A7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fr-FR" sz="5400" dirty="0">
                <a:solidFill>
                  <a:srgbClr val="FFFFFF"/>
                </a:solidFill>
              </a:rPr>
              <a:t>ONE DAY FOR THE PLANET 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D41BC05-64BC-4B31-B0F7-AC5E9E8A6A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8433" y="2586038"/>
            <a:ext cx="3615133" cy="3590925"/>
          </a:xfrm>
        </p:spPr>
      </p:pic>
    </p:spTree>
    <p:extLst>
      <p:ext uri="{BB962C8B-B14F-4D97-AF65-F5344CB8AC3E}">
        <p14:creationId xmlns:p14="http://schemas.microsoft.com/office/powerpoint/2010/main" val="206062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CA06B3-9D41-44FB-96D2-23FC800A7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fr-FR" sz="5400" dirty="0">
                <a:solidFill>
                  <a:srgbClr val="FFFFFF"/>
                </a:solidFill>
              </a:rPr>
              <a:t>ONE DAY FOR THE PLANET 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3FAB0BDE-A09D-47F5-B805-D7DDF45F85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0114" y="289368"/>
            <a:ext cx="9129522" cy="3359663"/>
          </a:xfr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9257160-4600-476D-A2EE-719DC6EA777C}"/>
              </a:ext>
            </a:extLst>
          </p:cNvPr>
          <p:cNvSpPr txBox="1"/>
          <p:nvPr/>
        </p:nvSpPr>
        <p:spPr>
          <a:xfrm>
            <a:off x="838200" y="4074289"/>
            <a:ext cx="10157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Monday, the 23 of </a:t>
            </a:r>
            <a:r>
              <a:rPr lang="fr-FR" dirty="0" err="1"/>
              <a:t>september</a:t>
            </a:r>
            <a:r>
              <a:rPr lang="fr-FR" dirty="0"/>
              <a:t> 2019,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had</a:t>
            </a:r>
            <a:r>
              <a:rPr lang="fr-FR" dirty="0"/>
              <a:t> one </a:t>
            </a:r>
            <a:r>
              <a:rPr lang="fr-FR" dirty="0" err="1"/>
              <a:t>day</a:t>
            </a:r>
            <a:r>
              <a:rPr lang="fr-FR" dirty="0"/>
              <a:t> about </a:t>
            </a:r>
            <a:r>
              <a:rPr lang="fr-FR" dirty="0" err="1"/>
              <a:t>substainable</a:t>
            </a:r>
            <a:r>
              <a:rPr lang="fr-FR" dirty="0"/>
              <a:t> </a:t>
            </a:r>
            <a:r>
              <a:rPr lang="fr-FR" dirty="0" err="1"/>
              <a:t>development</a:t>
            </a:r>
            <a:r>
              <a:rPr lang="fr-FR" dirty="0"/>
              <a:t>, a lot of </a:t>
            </a:r>
            <a:r>
              <a:rPr lang="fr-FR" dirty="0" err="1"/>
              <a:t>activities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 err="1"/>
              <a:t>See</a:t>
            </a:r>
            <a:r>
              <a:rPr lang="fr-FR" dirty="0"/>
              <a:t> the </a:t>
            </a:r>
            <a:r>
              <a:rPr lang="fr-FR" dirty="0" err="1"/>
              <a:t>slideshow</a:t>
            </a:r>
            <a:r>
              <a:rPr lang="fr-FR" dirty="0"/>
              <a:t> : </a:t>
            </a:r>
            <a:r>
              <a:rPr lang="fr-FR" dirty="0">
                <a:hlinkClick r:id="rId3"/>
              </a:rPr>
              <a:t>http://ader-lyc.spip.ac-rouen.fr/projets-6/article/une-journee-pour-la-planete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1380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CA06B3-9D41-44FB-96D2-23FC800A7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fr-FR" sz="5400" dirty="0">
                <a:solidFill>
                  <a:srgbClr val="FFFFFF"/>
                </a:solidFill>
              </a:rPr>
              <a:t>ONE DAY FOR THE PLANET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8B4E26-3B99-4835-A667-42A7BE90A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All informations</a:t>
            </a:r>
          </a:p>
          <a:p>
            <a:pPr marL="0" indent="0">
              <a:buNone/>
            </a:pPr>
            <a:r>
              <a:rPr lang="fr-FR" dirty="0">
                <a:hlinkClick r:id="rId2"/>
              </a:rPr>
              <a:t>https://sustainabledevelopment.un.org/memberstates/france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50545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Grand écran</PresentationFormat>
  <Paragraphs>10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SUBSTAINABLE DEVELOPMENT IN France</vt:lpstr>
      <vt:lpstr>ONE DAY FOR THE PLANET </vt:lpstr>
      <vt:lpstr>ONE DAY FOR THE PLANET </vt:lpstr>
      <vt:lpstr>ONE DAY FOR THE PLANET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SUBSTAINABLE DEVELOPMENT IN France</dc:title>
  <dc:creator>Didier Hochet</dc:creator>
  <cp:lastModifiedBy>Didier Hochet</cp:lastModifiedBy>
  <cp:revision>3</cp:revision>
  <dcterms:created xsi:type="dcterms:W3CDTF">2021-06-03T06:43:24Z</dcterms:created>
  <dcterms:modified xsi:type="dcterms:W3CDTF">2021-06-03T07:20:05Z</dcterms:modified>
</cp:coreProperties>
</file>