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17.06.2021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836712"/>
            <a:ext cx="7772400" cy="1470025"/>
          </a:xfrm>
        </p:spPr>
        <p:txBody>
          <a:bodyPr/>
          <a:lstStyle/>
          <a:p>
            <a:r>
              <a:rPr lang="tr-TR" dirty="0" smtClean="0"/>
              <a:t>RAMADAN FEAST</a:t>
            </a:r>
            <a:br>
              <a:rPr lang="tr-TR" dirty="0" smtClean="0"/>
            </a:br>
            <a:r>
              <a:rPr lang="tr-TR" dirty="0" smtClean="0"/>
              <a:t>in TURKEY</a:t>
            </a:r>
            <a:endParaRPr lang="tr-TR" dirty="0"/>
          </a:p>
        </p:txBody>
      </p:sp>
      <p:pic>
        <p:nvPicPr>
          <p:cNvPr id="1026" name="Picture 2" descr="C:\Users\LENOVO\Desktop\erasmu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068960"/>
            <a:ext cx="5112568" cy="14601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c38d7e464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252577"/>
            <a:ext cx="2553072" cy="255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1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332656"/>
            <a:ext cx="7486600" cy="2043658"/>
          </a:xfrm>
        </p:spPr>
        <p:txBody>
          <a:bodyPr/>
          <a:lstStyle/>
          <a:p>
            <a:r>
              <a:rPr lang="tr-TR" b="1" cap="small" dirty="0" err="1" smtClean="0"/>
              <a:t>Ramadan</a:t>
            </a:r>
            <a:r>
              <a:rPr lang="tr-TR" b="1" cap="small" dirty="0" smtClean="0"/>
              <a:t> </a:t>
            </a:r>
            <a:r>
              <a:rPr lang="tr-TR" b="1" cap="small" dirty="0" err="1" smtClean="0"/>
              <a:t>feast</a:t>
            </a:r>
            <a:r>
              <a:rPr lang="tr-TR" b="1" cap="small" dirty="0" smtClean="0"/>
              <a:t> (</a:t>
            </a:r>
            <a:r>
              <a:rPr lang="tr-TR" b="1" cap="small" dirty="0" err="1" smtClean="0"/>
              <a:t>Eid</a:t>
            </a:r>
            <a:r>
              <a:rPr lang="tr-TR" b="1" cap="small" dirty="0" smtClean="0"/>
              <a:t> </a:t>
            </a:r>
            <a:r>
              <a:rPr lang="en-US" b="1" cap="small" dirty="0" smtClean="0"/>
              <a:t>a</a:t>
            </a:r>
            <a:r>
              <a:rPr lang="en-US" b="1" dirty="0" smtClean="0"/>
              <a:t>l-</a:t>
            </a:r>
            <a:r>
              <a:rPr lang="en-US" b="1" dirty="0" err="1" smtClean="0"/>
              <a:t>Fitr</a:t>
            </a:r>
            <a:r>
              <a:rPr lang="tr-TR" b="1" dirty="0" smtClean="0"/>
              <a:t>)</a:t>
            </a:r>
            <a:endParaRPr lang="tr-TR" dirty="0"/>
          </a:p>
        </p:txBody>
      </p:sp>
      <p:sp>
        <p:nvSpPr>
          <p:cNvPr id="3" name="Alt Başlık 2"/>
          <p:cNvSpPr>
            <a:spLocks noGrp="1"/>
          </p:cNvSpPr>
          <p:nvPr>
            <p:ph type="subTitle" idx="1"/>
          </p:nvPr>
        </p:nvSpPr>
        <p:spPr>
          <a:xfrm>
            <a:off x="1187624" y="2060848"/>
            <a:ext cx="6584776" cy="3577952"/>
          </a:xfrm>
        </p:spPr>
        <p:txBody>
          <a:bodyPr>
            <a:normAutofit fontScale="70000" lnSpcReduction="20000"/>
          </a:bodyPr>
          <a:lstStyle/>
          <a:p>
            <a:r>
              <a:rPr lang="en-US" b="1" dirty="0" err="1"/>
              <a:t>Eid</a:t>
            </a:r>
            <a:r>
              <a:rPr lang="en-US" b="1" dirty="0"/>
              <a:t> al-</a:t>
            </a:r>
            <a:r>
              <a:rPr lang="en-US" b="1" dirty="0" err="1"/>
              <a:t>Fitr</a:t>
            </a:r>
            <a:r>
              <a:rPr lang="en-US" b="1" dirty="0"/>
              <a:t> is the festival that marks the end of Ramadan and the fast. It lasts for three </a:t>
            </a:r>
            <a:r>
              <a:rPr lang="en-US" b="1" dirty="0" smtClean="0"/>
              <a:t>days</a:t>
            </a:r>
            <a:r>
              <a:rPr lang="tr-TR" b="1" dirty="0" smtClean="0"/>
              <a:t>.</a:t>
            </a:r>
          </a:p>
          <a:p>
            <a:r>
              <a:rPr lang="tr-TR" b="1" dirty="0" err="1" smtClean="0"/>
              <a:t>For</a:t>
            </a:r>
            <a:r>
              <a:rPr lang="tr-TR" b="1" dirty="0" smtClean="0"/>
              <a:t> </a:t>
            </a:r>
            <a:r>
              <a:rPr lang="tr-TR" b="1" dirty="0" err="1" smtClean="0"/>
              <a:t>Ramadan</a:t>
            </a:r>
            <a:r>
              <a:rPr lang="tr-TR" b="1" dirty="0" smtClean="0"/>
              <a:t> </a:t>
            </a:r>
            <a:r>
              <a:rPr lang="tr-TR" b="1" dirty="0" err="1" smtClean="0"/>
              <a:t>feast,muslims</a:t>
            </a:r>
            <a:r>
              <a:rPr lang="tr-TR" b="1" dirty="0"/>
              <a:t> </a:t>
            </a:r>
            <a:r>
              <a:rPr lang="en-US" b="1" dirty="0" smtClean="0"/>
              <a:t>often </a:t>
            </a:r>
            <a:r>
              <a:rPr lang="en-US" b="1" dirty="0"/>
              <a:t>buy new </a:t>
            </a:r>
            <a:r>
              <a:rPr lang="en-US" b="1" dirty="0" smtClean="0"/>
              <a:t>clothes</a:t>
            </a:r>
            <a:r>
              <a:rPr lang="tr-TR" b="1" dirty="0"/>
              <a:t> </a:t>
            </a:r>
            <a:endParaRPr lang="tr-TR" b="1" dirty="0" smtClean="0"/>
          </a:p>
          <a:p>
            <a:r>
              <a:rPr lang="tr-TR" b="1" dirty="0" err="1" smtClean="0"/>
              <a:t>They</a:t>
            </a:r>
            <a:r>
              <a:rPr lang="tr-TR" b="1" dirty="0" smtClean="0"/>
              <a:t> </a:t>
            </a:r>
            <a:r>
              <a:rPr lang="en-US" b="1" dirty="0" smtClean="0"/>
              <a:t> visit </a:t>
            </a:r>
            <a:r>
              <a:rPr lang="en-US" b="1" dirty="0"/>
              <a:t>their </a:t>
            </a:r>
            <a:r>
              <a:rPr lang="en-US" b="1" dirty="0" smtClean="0"/>
              <a:t>families</a:t>
            </a:r>
            <a:r>
              <a:rPr lang="tr-TR" b="1" dirty="0" smtClean="0"/>
              <a:t>,</a:t>
            </a:r>
            <a:r>
              <a:rPr lang="tr-TR" b="1" dirty="0" err="1" smtClean="0"/>
              <a:t>relatives,friends</a:t>
            </a:r>
            <a:r>
              <a:rPr lang="tr-TR" b="1" dirty="0" smtClean="0"/>
              <a:t> </a:t>
            </a:r>
            <a:r>
              <a:rPr lang="en-US" b="1" dirty="0" smtClean="0"/>
              <a:t>and </a:t>
            </a:r>
            <a:r>
              <a:rPr lang="en-US" b="1" dirty="0"/>
              <a:t>have</a:t>
            </a:r>
            <a:endParaRPr lang="tr-TR" b="1" dirty="0"/>
          </a:p>
          <a:p>
            <a:r>
              <a:rPr lang="en-US" b="1" dirty="0"/>
              <a:t>a large feast for lunch or dinner</a:t>
            </a:r>
            <a:r>
              <a:rPr lang="en-US" b="1" dirty="0" smtClean="0"/>
              <a:t>.</a:t>
            </a:r>
            <a:endParaRPr lang="tr-TR" b="1" dirty="0" smtClean="0"/>
          </a:p>
          <a:p>
            <a:r>
              <a:rPr lang="tr-TR" b="1" dirty="0" err="1" smtClean="0"/>
              <a:t>Elder</a:t>
            </a:r>
            <a:r>
              <a:rPr lang="tr-TR" b="1" dirty="0" smtClean="0"/>
              <a:t> </a:t>
            </a:r>
            <a:r>
              <a:rPr lang="tr-TR" b="1" dirty="0" err="1" smtClean="0"/>
              <a:t>people</a:t>
            </a:r>
            <a:r>
              <a:rPr lang="tr-TR" b="1" dirty="0" smtClean="0"/>
              <a:t> </a:t>
            </a:r>
            <a:r>
              <a:rPr lang="tr-TR" b="1" dirty="0" err="1" smtClean="0"/>
              <a:t>give</a:t>
            </a:r>
            <a:r>
              <a:rPr lang="tr-TR" b="1" dirty="0" smtClean="0"/>
              <a:t> </a:t>
            </a:r>
            <a:r>
              <a:rPr lang="tr-TR" b="1" dirty="0" err="1" smtClean="0"/>
              <a:t>some</a:t>
            </a:r>
            <a:r>
              <a:rPr lang="tr-TR" b="1" dirty="0" smtClean="0"/>
              <a:t> </a:t>
            </a:r>
            <a:r>
              <a:rPr lang="tr-TR" b="1" dirty="0" err="1" smtClean="0"/>
              <a:t>small</a:t>
            </a:r>
            <a:r>
              <a:rPr lang="tr-TR" b="1" dirty="0" smtClean="0"/>
              <a:t> </a:t>
            </a:r>
            <a:r>
              <a:rPr lang="tr-TR" b="1" dirty="0" err="1" smtClean="0"/>
              <a:t>amount</a:t>
            </a:r>
            <a:r>
              <a:rPr lang="tr-TR" b="1" dirty="0" smtClean="0"/>
              <a:t> of </a:t>
            </a:r>
            <a:r>
              <a:rPr lang="tr-TR" b="1" dirty="0" err="1" smtClean="0"/>
              <a:t>money</a:t>
            </a:r>
            <a:r>
              <a:rPr lang="tr-TR" b="1" dirty="0" smtClean="0"/>
              <a:t> </a:t>
            </a:r>
            <a:r>
              <a:rPr lang="tr-TR" b="1" dirty="0" err="1" smtClean="0"/>
              <a:t>or</a:t>
            </a:r>
            <a:r>
              <a:rPr lang="tr-TR" b="1" dirty="0" smtClean="0"/>
              <a:t> </a:t>
            </a:r>
            <a:r>
              <a:rPr lang="tr-TR" b="1" dirty="0" err="1" smtClean="0"/>
              <a:t>some</a:t>
            </a:r>
            <a:r>
              <a:rPr lang="tr-TR" b="1" dirty="0" smtClean="0"/>
              <a:t> </a:t>
            </a:r>
            <a:r>
              <a:rPr lang="tr-TR" b="1" dirty="0" err="1" smtClean="0"/>
              <a:t>small</a:t>
            </a:r>
            <a:r>
              <a:rPr lang="tr-TR" b="1" dirty="0" smtClean="0"/>
              <a:t> </a:t>
            </a:r>
            <a:r>
              <a:rPr lang="tr-TR" b="1" dirty="0" err="1" smtClean="0"/>
              <a:t>gifts</a:t>
            </a:r>
            <a:r>
              <a:rPr lang="tr-TR" b="1" dirty="0" smtClean="0"/>
              <a:t> </a:t>
            </a:r>
            <a:r>
              <a:rPr lang="tr-TR" b="1" dirty="0" err="1" smtClean="0"/>
              <a:t>to</a:t>
            </a:r>
            <a:r>
              <a:rPr lang="tr-TR" b="1" dirty="0" smtClean="0"/>
              <a:t> </a:t>
            </a:r>
            <a:r>
              <a:rPr lang="tr-TR" b="1" dirty="0" err="1" smtClean="0"/>
              <a:t>children</a:t>
            </a:r>
            <a:r>
              <a:rPr lang="tr-TR" b="1" dirty="0" smtClean="0"/>
              <a:t>.</a:t>
            </a:r>
          </a:p>
          <a:p>
            <a:r>
              <a:rPr lang="tr-TR" b="1" dirty="0" err="1" smtClean="0"/>
              <a:t>All</a:t>
            </a:r>
            <a:r>
              <a:rPr lang="tr-TR" b="1" dirty="0" smtClean="0"/>
              <a:t> </a:t>
            </a:r>
            <a:r>
              <a:rPr lang="tr-TR" b="1" dirty="0" err="1" smtClean="0"/>
              <a:t>people</a:t>
            </a:r>
            <a:r>
              <a:rPr lang="tr-TR" b="1" dirty="0" smtClean="0"/>
              <a:t>  </a:t>
            </a:r>
            <a:r>
              <a:rPr lang="tr-TR" b="1" dirty="0" err="1" smtClean="0"/>
              <a:t>offer</a:t>
            </a:r>
            <a:r>
              <a:rPr lang="tr-TR" b="1" dirty="0" smtClean="0"/>
              <a:t> </a:t>
            </a:r>
            <a:r>
              <a:rPr lang="tr-TR" b="1" dirty="0" err="1" smtClean="0"/>
              <a:t>sweets</a:t>
            </a:r>
            <a:r>
              <a:rPr lang="tr-TR" b="1" dirty="0" smtClean="0"/>
              <a:t> </a:t>
            </a:r>
            <a:r>
              <a:rPr lang="tr-TR" b="1" dirty="0" err="1" smtClean="0"/>
              <a:t>or</a:t>
            </a:r>
            <a:r>
              <a:rPr lang="tr-TR" b="1" dirty="0" smtClean="0"/>
              <a:t> baklava(a </a:t>
            </a:r>
            <a:r>
              <a:rPr lang="tr-TR" b="1" dirty="0" err="1" smtClean="0"/>
              <a:t>traditional</a:t>
            </a:r>
            <a:r>
              <a:rPr lang="tr-TR" b="1" dirty="0" smtClean="0"/>
              <a:t> </a:t>
            </a:r>
            <a:r>
              <a:rPr lang="tr-TR" b="1" dirty="0" err="1" smtClean="0"/>
              <a:t>Turkish</a:t>
            </a:r>
            <a:r>
              <a:rPr lang="tr-TR" b="1" dirty="0" smtClean="0"/>
              <a:t> </a:t>
            </a:r>
            <a:r>
              <a:rPr lang="tr-TR" b="1" dirty="0" err="1" smtClean="0"/>
              <a:t>desert</a:t>
            </a:r>
            <a:r>
              <a:rPr lang="tr-TR" b="1" dirty="0" smtClean="0"/>
              <a:t>)</a:t>
            </a:r>
          </a:p>
          <a:p>
            <a:r>
              <a:rPr lang="tr-TR" b="1" dirty="0" err="1"/>
              <a:t>t</a:t>
            </a:r>
            <a:r>
              <a:rPr lang="tr-TR" b="1" dirty="0" err="1" smtClean="0"/>
              <a:t>o</a:t>
            </a:r>
            <a:r>
              <a:rPr lang="tr-TR" b="1" dirty="0" smtClean="0"/>
              <a:t> </a:t>
            </a:r>
            <a:r>
              <a:rPr lang="tr-TR" b="1" dirty="0" err="1" smtClean="0"/>
              <a:t>visitors</a:t>
            </a:r>
            <a:r>
              <a:rPr lang="tr-TR" b="1" dirty="0" smtClean="0"/>
              <a:t>. </a:t>
            </a:r>
            <a:endParaRPr lang="tr-TR" b="1" dirty="0"/>
          </a:p>
          <a:p>
            <a:r>
              <a:rPr lang="en-US" dirty="0"/>
              <a:t> </a:t>
            </a:r>
            <a:endParaRPr lang="tr-TR" dirty="0"/>
          </a:p>
          <a:p>
            <a:endParaRPr lang="tr-TR" b="1" dirty="0"/>
          </a:p>
        </p:txBody>
      </p:sp>
    </p:spTree>
    <p:extLst>
      <p:ext uri="{BB962C8B-B14F-4D97-AF65-F5344CB8AC3E}">
        <p14:creationId xmlns:p14="http://schemas.microsoft.com/office/powerpoint/2010/main" val="393268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Thank</a:t>
            </a:r>
            <a:r>
              <a:rPr lang="tr-TR" dirty="0" smtClean="0"/>
              <a:t> </a:t>
            </a:r>
            <a:r>
              <a:rPr lang="tr-TR" dirty="0" err="1" smtClean="0"/>
              <a:t>you</a:t>
            </a:r>
            <a:r>
              <a:rPr lang="tr-TR" dirty="0" smtClean="0"/>
              <a:t> !</a:t>
            </a:r>
            <a:br>
              <a:rPr lang="tr-TR" dirty="0" smtClean="0"/>
            </a:br>
            <a:r>
              <a:rPr lang="tr-TR" dirty="0" err="1" smtClean="0"/>
              <a:t>Prepared</a:t>
            </a:r>
            <a:r>
              <a:rPr lang="tr-TR" dirty="0" smtClean="0"/>
              <a:t> </a:t>
            </a:r>
            <a:r>
              <a:rPr lang="tr-TR" dirty="0" err="1" smtClean="0"/>
              <a:t>by</a:t>
            </a:r>
            <a:r>
              <a:rPr lang="tr-TR" dirty="0" smtClean="0"/>
              <a:t> Hasan Enes Karaca</a:t>
            </a:r>
            <a:endParaRPr lang="tr-TR" dirty="0"/>
          </a:p>
        </p:txBody>
      </p:sp>
    </p:spTree>
    <p:extLst>
      <p:ext uri="{BB962C8B-B14F-4D97-AF65-F5344CB8AC3E}">
        <p14:creationId xmlns:p14="http://schemas.microsoft.com/office/powerpoint/2010/main" val="425745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en-US" dirty="0" smtClean="0"/>
              <a:t/>
            </a:r>
            <a:br>
              <a:rPr lang="en-US" dirty="0" smtClean="0"/>
            </a:br>
            <a:r>
              <a:rPr lang="tr-TR" dirty="0" smtClean="0"/>
              <a:t/>
            </a:r>
            <a:br>
              <a:rPr lang="tr-TR" dirty="0" smtClean="0"/>
            </a:br>
            <a:endParaRPr lang="tr-TR" dirty="0"/>
          </a:p>
        </p:txBody>
      </p:sp>
      <p:sp>
        <p:nvSpPr>
          <p:cNvPr id="10" name="Alt Başlık 9"/>
          <p:cNvSpPr>
            <a:spLocks noGrp="1"/>
          </p:cNvSpPr>
          <p:nvPr>
            <p:ph type="subTitle" idx="1"/>
          </p:nvPr>
        </p:nvSpPr>
        <p:spPr>
          <a:xfrm>
            <a:off x="1043608" y="620688"/>
            <a:ext cx="6408712" cy="864096"/>
          </a:xfrm>
        </p:spPr>
        <p:txBody>
          <a:bodyPr/>
          <a:lstStyle/>
          <a:p>
            <a:r>
              <a:rPr lang="tr-TR" b="1" dirty="0" smtClean="0">
                <a:solidFill>
                  <a:schemeClr val="accent1"/>
                </a:solidFill>
              </a:rPr>
              <a:t>ALL ABOUT RAMADAN</a:t>
            </a:r>
            <a:endParaRPr lang="tr-TR" b="1" dirty="0">
              <a:solidFill>
                <a:schemeClr val="accent1"/>
              </a:solidFill>
            </a:endParaRPr>
          </a:p>
        </p:txBody>
      </p:sp>
      <p:sp>
        <p:nvSpPr>
          <p:cNvPr id="11" name="AutoShape 5" descr="C:\Users\LENOVO\Desktop\ram-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7" descr="C:\Users\LENOVO\Desktop\ram-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12" y="1556793"/>
            <a:ext cx="725823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1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en-US" dirty="0" smtClean="0"/>
              <a:t>Ramadan </a:t>
            </a:r>
            <a:r>
              <a:rPr lang="en-US" dirty="0"/>
              <a:t>is </a:t>
            </a:r>
            <a:r>
              <a:rPr lang="tr-TR" dirty="0" err="1" smtClean="0"/>
              <a:t>the</a:t>
            </a:r>
            <a:r>
              <a:rPr lang="tr-TR" dirty="0" smtClean="0"/>
              <a:t> </a:t>
            </a:r>
            <a:r>
              <a:rPr lang="tr-TR" dirty="0" err="1" smtClean="0"/>
              <a:t>fasting</a:t>
            </a:r>
            <a:r>
              <a:rPr lang="tr-TR" dirty="0" smtClean="0"/>
              <a:t> </a:t>
            </a:r>
            <a:r>
              <a:rPr lang="tr-TR" dirty="0" err="1" smtClean="0"/>
              <a:t>month</a:t>
            </a:r>
            <a:r>
              <a:rPr lang="tr-TR" dirty="0" smtClean="0"/>
              <a:t> </a:t>
            </a:r>
            <a:r>
              <a:rPr lang="en-US" dirty="0" smtClean="0"/>
              <a:t>an</a:t>
            </a:r>
            <a:r>
              <a:rPr lang="tr-TR" dirty="0" smtClean="0"/>
              <a:t>d</a:t>
            </a:r>
            <a:r>
              <a:rPr lang="en-US" dirty="0" smtClean="0"/>
              <a:t> </a:t>
            </a:r>
            <a:r>
              <a:rPr lang="tr-TR" dirty="0" smtClean="0"/>
              <a:t>an </a:t>
            </a:r>
            <a:r>
              <a:rPr lang="en-US" dirty="0" smtClean="0"/>
              <a:t>important </a:t>
            </a:r>
            <a:r>
              <a:rPr lang="en-US" dirty="0"/>
              <a:t>event for Muslim people. It takes place in the ninth month of the Islamic calendar.</a:t>
            </a:r>
            <a:endParaRPr lang="tr-TR" dirty="0"/>
          </a:p>
        </p:txBody>
      </p:sp>
      <p:sp>
        <p:nvSpPr>
          <p:cNvPr id="3" name="İçerik Yer Tutucusu 2"/>
          <p:cNvSpPr>
            <a:spLocks noGrp="1"/>
          </p:cNvSpPr>
          <p:nvPr>
            <p:ph idx="1"/>
          </p:nvPr>
        </p:nvSpPr>
        <p:spPr/>
        <p:txBody>
          <a:bodyPr/>
          <a:lstStyle/>
          <a:p>
            <a:pPr marL="0" indent="0">
              <a:buNone/>
            </a:pPr>
            <a:r>
              <a:rPr lang="tr-TR" dirty="0"/>
              <a:t/>
            </a:r>
            <a:br>
              <a:rPr lang="tr-TR" dirty="0"/>
            </a:b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7344816" cy="352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09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en-US" sz="4000" dirty="0" smtClean="0"/>
              <a:t>During </a:t>
            </a:r>
            <a:r>
              <a:rPr lang="en-US" sz="4000" dirty="0"/>
              <a:t>the month of Ramadan, Muslim people </a:t>
            </a:r>
            <a:r>
              <a:rPr lang="en-US" sz="4000" dirty="0" smtClean="0"/>
              <a:t>fast</a:t>
            </a:r>
            <a:r>
              <a:rPr lang="en-US" sz="4000" dirty="0"/>
              <a:t>. This means that they cannot eat or drink anything between sunrise and sunset.</a:t>
            </a:r>
            <a:r>
              <a:rPr lang="tr-TR" sz="4000" dirty="0"/>
              <a:t/>
            </a:r>
            <a:br>
              <a:rPr lang="tr-TR" sz="4000" dirty="0"/>
            </a:br>
            <a:r>
              <a:rPr lang="en-US" sz="4000" dirty="0"/>
              <a:t> </a:t>
            </a:r>
            <a:r>
              <a:rPr lang="tr-TR" sz="4000" dirty="0"/>
              <a:t/>
            </a:r>
            <a:br>
              <a:rPr lang="tr-TR" sz="4000" dirty="0"/>
            </a:br>
            <a:r>
              <a:rPr lang="tr-TR" dirty="0"/>
              <a:t/>
            </a:r>
            <a:br>
              <a:rPr lang="tr-TR" dirty="0"/>
            </a:br>
            <a:endParaRPr lang="tr-TR" dirty="0"/>
          </a:p>
        </p:txBody>
      </p:sp>
      <p:pic>
        <p:nvPicPr>
          <p:cNvPr id="3074" name="Picture 2" descr="C:\Users\LENOVO\Desktop\ram-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89040"/>
            <a:ext cx="504056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4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smtClean="0"/>
              <a:t/>
            </a:r>
            <a:br>
              <a:rPr lang="tr-TR" sz="4000" dirty="0" smtClean="0"/>
            </a:br>
            <a:r>
              <a:rPr lang="tr-TR" sz="4000" dirty="0"/>
              <a:t/>
            </a:r>
            <a:br>
              <a:rPr lang="tr-TR" sz="4000" dirty="0"/>
            </a:br>
            <a:r>
              <a:rPr lang="tr-TR" sz="4000" dirty="0" smtClean="0"/>
              <a:t/>
            </a:r>
            <a:br>
              <a:rPr lang="tr-TR" sz="4000" dirty="0" smtClean="0"/>
            </a:br>
            <a:r>
              <a:rPr lang="tr-TR" sz="4000" dirty="0"/>
              <a:t/>
            </a:r>
            <a:br>
              <a:rPr lang="tr-TR" sz="4000" dirty="0"/>
            </a:br>
            <a:r>
              <a:rPr lang="tr-TR" sz="4000" dirty="0" smtClean="0"/>
              <a:t/>
            </a:r>
            <a:br>
              <a:rPr lang="tr-TR" sz="4000" dirty="0" smtClean="0"/>
            </a:br>
            <a:r>
              <a:rPr lang="tr-TR" sz="4000" dirty="0"/>
              <a:t/>
            </a:r>
            <a:br>
              <a:rPr lang="tr-TR" sz="4000" dirty="0"/>
            </a:br>
            <a:r>
              <a:rPr lang="en-US" sz="4000" dirty="0" smtClean="0"/>
              <a:t>Muslims </a:t>
            </a:r>
            <a:r>
              <a:rPr lang="en-US" sz="4000" dirty="0"/>
              <a:t>believe that fasting reminds them of people who have less than</a:t>
            </a:r>
            <a:r>
              <a:rPr lang="tr-TR" sz="4000" dirty="0"/>
              <a:t/>
            </a:r>
            <a:br>
              <a:rPr lang="tr-TR" sz="4000" dirty="0"/>
            </a:br>
            <a:r>
              <a:rPr lang="en-US" sz="4000" dirty="0"/>
              <a:t>they do</a:t>
            </a:r>
            <a:r>
              <a:rPr lang="tr-TR" sz="4000" dirty="0" smtClean="0"/>
              <a:t/>
            </a:r>
            <a:br>
              <a:rPr lang="tr-TR" sz="4000" dirty="0" smtClean="0"/>
            </a:br>
            <a:r>
              <a:rPr lang="en-US" sz="4000" dirty="0" smtClean="0"/>
              <a:t>Not </a:t>
            </a:r>
            <a:r>
              <a:rPr lang="en-US" sz="4000" dirty="0"/>
              <a:t>every Muslim person is expected to fast. Young children and </a:t>
            </a:r>
            <a:r>
              <a:rPr lang="en-US" sz="4000" dirty="0" smtClean="0"/>
              <a:t>older</a:t>
            </a:r>
            <a:r>
              <a:rPr lang="tr-TR" sz="4000" dirty="0" smtClean="0"/>
              <a:t> </a:t>
            </a:r>
            <a:r>
              <a:rPr lang="tr-TR" sz="4000" dirty="0" err="1" smtClean="0"/>
              <a:t>and</a:t>
            </a:r>
            <a:r>
              <a:rPr lang="tr-TR" sz="4000" dirty="0" smtClean="0"/>
              <a:t> </a:t>
            </a:r>
            <a:r>
              <a:rPr lang="tr-TR" sz="4000" dirty="0" err="1" smtClean="0"/>
              <a:t>ill</a:t>
            </a:r>
            <a:r>
              <a:rPr lang="tr-TR" sz="4000" dirty="0"/>
              <a:t/>
            </a:r>
            <a:br>
              <a:rPr lang="tr-TR" sz="4000" dirty="0"/>
            </a:br>
            <a:r>
              <a:rPr lang="en-US" sz="4000" dirty="0"/>
              <a:t>people are not expected to fast, although sometimes, they do</a:t>
            </a:r>
            <a:endParaRPr lang="tr-TR" sz="4000" dirty="0"/>
          </a:p>
        </p:txBody>
      </p:sp>
      <p:pic>
        <p:nvPicPr>
          <p:cNvPr id="5122" name="Picture 2" descr="C:\Users\LENOVO\Desktop\ccf2fd11170858153526765e9c9fe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05112"/>
            <a:ext cx="5688632" cy="17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7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9392"/>
            <a:ext cx="8229600" cy="1143000"/>
          </a:xfrm>
        </p:spPr>
        <p:txBody>
          <a:bodyPr>
            <a:normAutofit fontScale="90000"/>
          </a:bodyPr>
          <a:lstStyle/>
          <a:p>
            <a:r>
              <a:rPr lang="tr-TR" b="1" dirty="0" smtClean="0"/>
              <a:t/>
            </a:r>
            <a:br>
              <a:rPr lang="tr-TR" b="1" dirty="0" smtClean="0"/>
            </a:br>
            <a:r>
              <a:rPr lang="tr-TR" b="1" dirty="0" smtClean="0"/>
              <a:t>S</a:t>
            </a:r>
            <a:r>
              <a:rPr lang="en-US" b="1" dirty="0" err="1" smtClean="0"/>
              <a:t>uhoor</a:t>
            </a:r>
            <a:r>
              <a:rPr lang="tr-TR" b="1" dirty="0"/>
              <a:t/>
            </a:r>
            <a:br>
              <a:rPr lang="tr-TR" b="1" dirty="0"/>
            </a:br>
            <a:endParaRPr lang="tr-TR" dirty="0"/>
          </a:p>
        </p:txBody>
      </p:sp>
      <p:sp>
        <p:nvSpPr>
          <p:cNvPr id="3" name="İçerik Yer Tutucusu 2"/>
          <p:cNvSpPr>
            <a:spLocks noGrp="1"/>
          </p:cNvSpPr>
          <p:nvPr>
            <p:ph idx="1"/>
          </p:nvPr>
        </p:nvSpPr>
        <p:spPr>
          <a:xfrm>
            <a:off x="467544" y="980728"/>
            <a:ext cx="8229600" cy="4525963"/>
          </a:xfrm>
        </p:spPr>
        <p:txBody>
          <a:bodyPr>
            <a:normAutofit lnSpcReduction="10000"/>
          </a:bodyPr>
          <a:lstStyle/>
          <a:p>
            <a:pPr marL="0" indent="0">
              <a:buNone/>
            </a:pPr>
            <a:r>
              <a:rPr lang="en-US" dirty="0" err="1"/>
              <a:t>Suhoor</a:t>
            </a:r>
            <a:r>
              <a:rPr lang="en-US" dirty="0"/>
              <a:t> is the meal Muslim people eat before their day of fasting starts. This meal is very important. The people who are fasting have to make sure they eat the right kinds of foods to give them energy for the rest of the day.</a:t>
            </a:r>
            <a:endParaRPr lang="tr-TR" dirty="0"/>
          </a:p>
          <a:p>
            <a:pPr marL="0" indent="0">
              <a:buNone/>
            </a:pPr>
            <a:r>
              <a:rPr lang="en-US" dirty="0"/>
              <a:t> </a:t>
            </a:r>
            <a:r>
              <a:rPr lang="en-US" dirty="0" smtClean="0"/>
              <a:t>Muslims  </a:t>
            </a:r>
            <a:r>
              <a:rPr lang="en-US" dirty="0"/>
              <a:t>get up very early in the morning, before the sun comes up (around 4 a.m</a:t>
            </a:r>
            <a:r>
              <a:rPr lang="en-US" dirty="0" smtClean="0"/>
              <a:t>.)</a:t>
            </a:r>
            <a:r>
              <a:rPr lang="tr-TR" dirty="0"/>
              <a:t> </a:t>
            </a:r>
            <a:r>
              <a:rPr lang="tr-TR" dirty="0" err="1" smtClean="0"/>
              <a:t>and</a:t>
            </a:r>
            <a:r>
              <a:rPr lang="tr-TR" dirty="0" smtClean="0"/>
              <a:t> </a:t>
            </a:r>
            <a:r>
              <a:rPr lang="tr-TR" dirty="0" err="1" smtClean="0"/>
              <a:t>eat</a:t>
            </a:r>
            <a:r>
              <a:rPr lang="tr-TR" dirty="0" smtClean="0"/>
              <a:t> </a:t>
            </a:r>
            <a:r>
              <a:rPr lang="tr-TR" dirty="0" err="1" smtClean="0"/>
              <a:t>their</a:t>
            </a:r>
            <a:r>
              <a:rPr lang="tr-TR" dirty="0" smtClean="0"/>
              <a:t> </a:t>
            </a:r>
            <a:r>
              <a:rPr lang="tr-TR" dirty="0" err="1" smtClean="0"/>
              <a:t>suhoor.It</a:t>
            </a:r>
            <a:r>
              <a:rPr lang="tr-TR" dirty="0" smtClean="0"/>
              <a:t> is not </a:t>
            </a:r>
            <a:r>
              <a:rPr lang="tr-TR" dirty="0" err="1" smtClean="0"/>
              <a:t>compulsory</a:t>
            </a:r>
            <a:r>
              <a:rPr lang="tr-TR" dirty="0" smtClean="0"/>
              <a:t> </a:t>
            </a:r>
            <a:r>
              <a:rPr lang="tr-TR" dirty="0" err="1" smtClean="0"/>
              <a:t>to</a:t>
            </a:r>
            <a:r>
              <a:rPr lang="tr-TR" dirty="0" smtClean="0"/>
              <a:t> </a:t>
            </a:r>
            <a:r>
              <a:rPr lang="tr-TR" dirty="0" err="1" smtClean="0"/>
              <a:t>eat</a:t>
            </a:r>
            <a:r>
              <a:rPr lang="tr-TR" dirty="0" smtClean="0"/>
              <a:t> </a:t>
            </a:r>
            <a:r>
              <a:rPr lang="tr-TR" dirty="0" err="1" smtClean="0"/>
              <a:t>suhoor</a:t>
            </a:r>
            <a:r>
              <a:rPr lang="tr-TR" dirty="0" smtClean="0"/>
              <a:t> but it is </a:t>
            </a:r>
            <a:r>
              <a:rPr lang="tr-TR" dirty="0" err="1" smtClean="0"/>
              <a:t>advised</a:t>
            </a:r>
            <a:r>
              <a:rPr lang="tr-TR" dirty="0" smtClean="0"/>
              <a:t> </a:t>
            </a:r>
            <a:r>
              <a:rPr lang="tr-TR" dirty="0" err="1" smtClean="0"/>
              <a:t>to</a:t>
            </a:r>
            <a:r>
              <a:rPr lang="tr-TR" dirty="0" smtClean="0"/>
              <a:t> do.</a:t>
            </a:r>
          </a:p>
          <a:p>
            <a:endParaRPr lang="tr-TR" dirty="0"/>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653136"/>
            <a:ext cx="3121001" cy="20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69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cap="small" dirty="0" smtClean="0"/>
              <a:t>İ</a:t>
            </a:r>
            <a:r>
              <a:rPr lang="en-US" b="1" cap="small" dirty="0" err="1" smtClean="0"/>
              <a:t>fta</a:t>
            </a:r>
            <a:r>
              <a:rPr lang="en-US" b="1" dirty="0" err="1" smtClean="0"/>
              <a:t>r</a:t>
            </a:r>
            <a:r>
              <a:rPr lang="tr-TR" b="1" dirty="0"/>
              <a:t/>
            </a:r>
            <a:br>
              <a:rPr lang="tr-TR" b="1" dirty="0"/>
            </a:br>
            <a:endParaRPr lang="tr-TR" dirty="0"/>
          </a:p>
        </p:txBody>
      </p:sp>
      <p:sp>
        <p:nvSpPr>
          <p:cNvPr id="3" name="İçerik Yer Tutucusu 2"/>
          <p:cNvSpPr>
            <a:spLocks noGrp="1"/>
          </p:cNvSpPr>
          <p:nvPr>
            <p:ph idx="1"/>
          </p:nvPr>
        </p:nvSpPr>
        <p:spPr>
          <a:xfrm>
            <a:off x="539552" y="933052"/>
            <a:ext cx="8229600" cy="5592292"/>
          </a:xfrm>
        </p:spPr>
        <p:txBody>
          <a:bodyPr/>
          <a:lstStyle/>
          <a:p>
            <a:pPr marL="0" indent="0">
              <a:buNone/>
            </a:pPr>
            <a:r>
              <a:rPr lang="en-US" dirty="0" err="1"/>
              <a:t>Iftar</a:t>
            </a:r>
            <a:r>
              <a:rPr lang="en-US" dirty="0"/>
              <a:t> is a very important meal during Ramadan. This is the time when </a:t>
            </a:r>
            <a:r>
              <a:rPr lang="en-US" dirty="0" smtClean="0"/>
              <a:t>Muslims </a:t>
            </a:r>
            <a:r>
              <a:rPr lang="en-US" dirty="0"/>
              <a:t>break their fast and are able to eat </a:t>
            </a:r>
            <a:r>
              <a:rPr lang="en-US" dirty="0" smtClean="0"/>
              <a:t>again</a:t>
            </a:r>
            <a:r>
              <a:rPr lang="tr-TR" dirty="0" smtClean="0"/>
              <a:t>.</a:t>
            </a:r>
          </a:p>
          <a:p>
            <a:pPr marL="0" indent="0">
              <a:buNone/>
            </a:pPr>
            <a:r>
              <a:rPr lang="tr-TR" dirty="0" smtClean="0"/>
              <a:t>People </a:t>
            </a:r>
            <a:r>
              <a:rPr lang="tr-TR" dirty="0" err="1" smtClean="0"/>
              <a:t>usually</a:t>
            </a:r>
            <a:r>
              <a:rPr lang="tr-TR" dirty="0" smtClean="0"/>
              <a:t> </a:t>
            </a:r>
            <a:r>
              <a:rPr lang="tr-TR" dirty="0" err="1" smtClean="0"/>
              <a:t>come</a:t>
            </a:r>
            <a:r>
              <a:rPr lang="tr-TR" dirty="0" smtClean="0"/>
              <a:t> </a:t>
            </a:r>
            <a:r>
              <a:rPr lang="tr-TR" dirty="0" err="1" smtClean="0"/>
              <a:t>together</a:t>
            </a:r>
            <a:r>
              <a:rPr lang="tr-TR" dirty="0" smtClean="0"/>
              <a:t> </a:t>
            </a:r>
            <a:r>
              <a:rPr lang="tr-TR" dirty="0" err="1" smtClean="0"/>
              <a:t>with</a:t>
            </a:r>
            <a:r>
              <a:rPr lang="tr-TR" dirty="0" smtClean="0"/>
              <a:t> </a:t>
            </a:r>
            <a:r>
              <a:rPr lang="tr-TR" dirty="0" err="1" smtClean="0"/>
              <a:t>their</a:t>
            </a:r>
            <a:r>
              <a:rPr lang="tr-TR" dirty="0" smtClean="0"/>
              <a:t> </a:t>
            </a:r>
            <a:r>
              <a:rPr lang="tr-TR" dirty="0" err="1" smtClean="0"/>
              <a:t>families,relatives</a:t>
            </a:r>
            <a:r>
              <a:rPr lang="tr-TR" dirty="0" smtClean="0"/>
              <a:t> </a:t>
            </a:r>
            <a:r>
              <a:rPr lang="tr-TR" dirty="0" err="1" smtClean="0"/>
              <a:t>or</a:t>
            </a:r>
            <a:r>
              <a:rPr lang="tr-TR" dirty="0" smtClean="0"/>
              <a:t> </a:t>
            </a:r>
            <a:r>
              <a:rPr lang="tr-TR" dirty="0" err="1" smtClean="0"/>
              <a:t>friends</a:t>
            </a:r>
            <a:r>
              <a:rPr lang="tr-TR" dirty="0" smtClean="0"/>
              <a:t> </a:t>
            </a:r>
            <a:r>
              <a:rPr lang="tr-TR" dirty="0" err="1" smtClean="0"/>
              <a:t>and</a:t>
            </a:r>
            <a:r>
              <a:rPr lang="tr-TR" dirty="0" smtClean="0"/>
              <a:t> </a:t>
            </a:r>
            <a:r>
              <a:rPr lang="tr-TR" dirty="0" err="1" smtClean="0"/>
              <a:t>eat</a:t>
            </a:r>
            <a:r>
              <a:rPr lang="tr-TR" dirty="0" smtClean="0"/>
              <a:t> iftar </a:t>
            </a:r>
            <a:r>
              <a:rPr lang="tr-TR" dirty="0" err="1" smtClean="0"/>
              <a:t>together</a:t>
            </a:r>
            <a:endParaRPr lang="tr-TR" dirty="0" smtClean="0"/>
          </a:p>
          <a:p>
            <a:endParaRPr lang="tr-TR" dirty="0"/>
          </a:p>
        </p:txBody>
      </p:sp>
      <p:pic>
        <p:nvPicPr>
          <p:cNvPr id="4099" name="Picture 3" descr="C:\Users\LENOVO\Desktop\istockphoto-669968104-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861048"/>
            <a:ext cx="514112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2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G</a:t>
            </a:r>
            <a:r>
              <a:rPr lang="en-US" b="1" dirty="0" err="1" smtClean="0"/>
              <a:t>oing</a:t>
            </a:r>
            <a:r>
              <a:rPr lang="en-US" b="1" dirty="0" smtClean="0"/>
              <a:t> </a:t>
            </a:r>
            <a:r>
              <a:rPr lang="en-US" b="1" dirty="0"/>
              <a:t>to Mosque</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en-US" sz="2800" dirty="0"/>
              <a:t>Going to mosque is an important part of both Ramadan and </a:t>
            </a:r>
            <a:r>
              <a:rPr lang="en-US" sz="2800" dirty="0" err="1"/>
              <a:t>Eid</a:t>
            </a:r>
            <a:r>
              <a:rPr lang="en-US" sz="2800" dirty="0" smtClean="0"/>
              <a:t>.</a:t>
            </a:r>
            <a:endParaRPr lang="tr-TR" sz="2800" dirty="0" smtClean="0"/>
          </a:p>
          <a:p>
            <a:pPr marL="0" indent="0">
              <a:buNone/>
            </a:pPr>
            <a:r>
              <a:rPr lang="en-US" sz="2800" dirty="0"/>
              <a:t>The special prayer during Ramadan is called the ‘</a:t>
            </a:r>
            <a:r>
              <a:rPr lang="en-US" sz="2800" dirty="0" err="1"/>
              <a:t>Taraweeh</a:t>
            </a:r>
            <a:r>
              <a:rPr lang="en-US" dirty="0"/>
              <a:t>’</a:t>
            </a:r>
            <a:endParaRPr lang="tr-TR" dirty="0" smtClean="0"/>
          </a:p>
          <a:p>
            <a:endParaRPr lang="tr-TR" dirty="0"/>
          </a:p>
          <a:p>
            <a:pPr marL="0" indent="0">
              <a:buNone/>
            </a:pPr>
            <a:endParaRPr lang="tr-TR" dirty="0"/>
          </a:p>
        </p:txBody>
      </p:sp>
      <p:pic>
        <p:nvPicPr>
          <p:cNvPr id="7171" name="Picture 3" descr="C:\Users\LENOVO\Desktop\10072020713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60402"/>
            <a:ext cx="4104456" cy="23087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LENOVO\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475876"/>
            <a:ext cx="3312368" cy="247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8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H</a:t>
            </a:r>
            <a:r>
              <a:rPr lang="en-US" b="1" dirty="0" err="1" smtClean="0"/>
              <a:t>elping</a:t>
            </a:r>
            <a:r>
              <a:rPr lang="en-US" b="1" dirty="0" smtClean="0"/>
              <a:t> </a:t>
            </a:r>
            <a:r>
              <a:rPr lang="en-US" b="1" dirty="0"/>
              <a:t>Others</a:t>
            </a:r>
            <a:r>
              <a:rPr lang="tr-TR" b="1" dirty="0"/>
              <a:t/>
            </a:r>
            <a:br>
              <a:rPr lang="tr-TR" b="1" dirty="0"/>
            </a:br>
            <a:endParaRPr lang="tr-TR" dirty="0"/>
          </a:p>
        </p:txBody>
      </p:sp>
      <p:sp>
        <p:nvSpPr>
          <p:cNvPr id="3" name="İçerik Yer Tutucusu 2"/>
          <p:cNvSpPr>
            <a:spLocks noGrp="1"/>
          </p:cNvSpPr>
          <p:nvPr>
            <p:ph idx="1"/>
          </p:nvPr>
        </p:nvSpPr>
        <p:spPr>
          <a:xfrm>
            <a:off x="539552" y="1268760"/>
            <a:ext cx="8147248" cy="4857403"/>
          </a:xfrm>
        </p:spPr>
        <p:txBody>
          <a:bodyPr/>
          <a:lstStyle/>
          <a:p>
            <a:pPr marL="0" indent="0">
              <a:buNone/>
            </a:pPr>
            <a:r>
              <a:rPr lang="en-US" dirty="0"/>
              <a:t>Helping others and doing good deeds is an important part of Ramadan. Sometimes, this means giving money to charities or people that need help. It can also mean being kind, giving your time and sharing what you have.</a:t>
            </a:r>
            <a:endParaRPr lang="tr-TR" dirty="0"/>
          </a:p>
          <a:p>
            <a:endParaRPr lang="tr-TR" dirty="0"/>
          </a:p>
        </p:txBody>
      </p:sp>
    </p:spTree>
    <p:extLst>
      <p:ext uri="{BB962C8B-B14F-4D97-AF65-F5344CB8AC3E}">
        <p14:creationId xmlns:p14="http://schemas.microsoft.com/office/powerpoint/2010/main" val="226894411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246</Words>
  <Application>Microsoft Office PowerPoint</Application>
  <PresentationFormat>Ekran Gösterisi (4:3)</PresentationFormat>
  <Paragraphs>28</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RAMADAN FEAST in TURKEY</vt:lpstr>
      <vt:lpstr>      </vt:lpstr>
      <vt:lpstr>  Ramadan is the fasting month and an important event for Muslim people. It takes place in the ninth month of the Islamic calendar.</vt:lpstr>
      <vt:lpstr>        During the month of Ramadan, Muslim people fast. This means that they cannot eat or drink anything between sunrise and sunset.    </vt:lpstr>
      <vt:lpstr>      Muslims believe that fasting reminds them of people who have less than they do Not every Muslim person is expected to fast. Young children and older and ill people are not expected to fast, although sometimes, they do</vt:lpstr>
      <vt:lpstr> Suhoor </vt:lpstr>
      <vt:lpstr>İftar </vt:lpstr>
      <vt:lpstr>Going to Mosque </vt:lpstr>
      <vt:lpstr>Helping Others </vt:lpstr>
      <vt:lpstr>Ramadan feast (Eid al-Fitr)</vt:lpstr>
      <vt:lpstr>Thank you ! Prepared by Hasan Enes Karaca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LENOVO</dc:creator>
  <cp:lastModifiedBy>LENOVO</cp:lastModifiedBy>
  <cp:revision>8</cp:revision>
  <dcterms:created xsi:type="dcterms:W3CDTF">2021-06-16T07:50:43Z</dcterms:created>
  <dcterms:modified xsi:type="dcterms:W3CDTF">2021-06-16T22:21:25Z</dcterms:modified>
</cp:coreProperties>
</file>