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70" r:id="rId20"/>
    <p:sldId id="271" r:id="rId21"/>
    <p:sldId id="272" r:id="rId22"/>
  </p:sldIdLst>
  <p:sldSz cx="11880850" cy="7921625"/>
  <p:notesSz cx="7559675" cy="106918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3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7" name="PlaceHolder 2"/>
          <p:cNvSpPr>
            <a:spLocks noGrp="1"/>
          </p:cNvSpPr>
          <p:nvPr>
            <p:ph type="body"/>
          </p:nvPr>
        </p:nvSpPr>
        <p:spPr>
          <a:xfrm>
            <a:off x="1485000" y="84492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8" name="PlaceHolder 3"/>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30"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31"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32"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33" name="PlaceHolder 5"/>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35" name="PlaceHolder 2"/>
          <p:cNvSpPr>
            <a:spLocks noGrp="1"/>
          </p:cNvSpPr>
          <p:nvPr>
            <p:ph type="body"/>
          </p:nvPr>
        </p:nvSpPr>
        <p:spPr>
          <a:xfrm>
            <a:off x="148500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36" name="PlaceHolder 3"/>
          <p:cNvSpPr>
            <a:spLocks noGrp="1"/>
          </p:cNvSpPr>
          <p:nvPr>
            <p:ph type="body"/>
          </p:nvPr>
        </p:nvSpPr>
        <p:spPr>
          <a:xfrm>
            <a:off x="429696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37" name="PlaceHolder 4"/>
          <p:cNvSpPr>
            <a:spLocks noGrp="1"/>
          </p:cNvSpPr>
          <p:nvPr>
            <p:ph type="body"/>
          </p:nvPr>
        </p:nvSpPr>
        <p:spPr>
          <a:xfrm>
            <a:off x="710892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38" name="PlaceHolder 5"/>
          <p:cNvSpPr>
            <a:spLocks noGrp="1"/>
          </p:cNvSpPr>
          <p:nvPr>
            <p:ph type="body"/>
          </p:nvPr>
        </p:nvSpPr>
        <p:spPr>
          <a:xfrm>
            <a:off x="148500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39" name="PlaceHolder 6"/>
          <p:cNvSpPr>
            <a:spLocks noGrp="1"/>
          </p:cNvSpPr>
          <p:nvPr>
            <p:ph type="body"/>
          </p:nvPr>
        </p:nvSpPr>
        <p:spPr>
          <a:xfrm>
            <a:off x="429696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40" name="PlaceHolder 7"/>
          <p:cNvSpPr>
            <a:spLocks noGrp="1"/>
          </p:cNvSpPr>
          <p:nvPr>
            <p:ph type="body"/>
          </p:nvPr>
        </p:nvSpPr>
        <p:spPr>
          <a:xfrm>
            <a:off x="710892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47" name="PlaceHolder 2"/>
          <p:cNvSpPr>
            <a:spLocks noGrp="1"/>
          </p:cNvSpPr>
          <p:nvPr>
            <p:ph type="subTitle"/>
          </p:nvPr>
        </p:nvSpPr>
        <p:spPr>
          <a:xfrm>
            <a:off x="1485000" y="844920"/>
            <a:ext cx="8316360" cy="40132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49" name="PlaceHolder 2"/>
          <p:cNvSpPr>
            <a:spLocks noGrp="1"/>
          </p:cNvSpPr>
          <p:nvPr>
            <p:ph type="body"/>
          </p:nvPr>
        </p:nvSpPr>
        <p:spPr>
          <a:xfrm>
            <a:off x="1485000" y="844920"/>
            <a:ext cx="831636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51"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52"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16840" y="421920"/>
            <a:ext cx="10247040" cy="70966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56"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57"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58"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6" name="PlaceHolder 2"/>
          <p:cNvSpPr>
            <a:spLocks noGrp="1"/>
          </p:cNvSpPr>
          <p:nvPr>
            <p:ph type="subTitle"/>
          </p:nvPr>
        </p:nvSpPr>
        <p:spPr>
          <a:xfrm>
            <a:off x="1485000" y="844920"/>
            <a:ext cx="8316360" cy="40132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60"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61"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62" name="PlaceHolder 4"/>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64"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65"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66" name="PlaceHolder 4"/>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68" name="PlaceHolder 2"/>
          <p:cNvSpPr>
            <a:spLocks noGrp="1"/>
          </p:cNvSpPr>
          <p:nvPr>
            <p:ph type="body"/>
          </p:nvPr>
        </p:nvSpPr>
        <p:spPr>
          <a:xfrm>
            <a:off x="1485000" y="84492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69" name="PlaceHolder 3"/>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71"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72"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73"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74" name="PlaceHolder 5"/>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76" name="PlaceHolder 2"/>
          <p:cNvSpPr>
            <a:spLocks noGrp="1"/>
          </p:cNvSpPr>
          <p:nvPr>
            <p:ph type="body"/>
          </p:nvPr>
        </p:nvSpPr>
        <p:spPr>
          <a:xfrm>
            <a:off x="148500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77" name="PlaceHolder 3"/>
          <p:cNvSpPr>
            <a:spLocks noGrp="1"/>
          </p:cNvSpPr>
          <p:nvPr>
            <p:ph type="body"/>
          </p:nvPr>
        </p:nvSpPr>
        <p:spPr>
          <a:xfrm>
            <a:off x="429696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78" name="PlaceHolder 4"/>
          <p:cNvSpPr>
            <a:spLocks noGrp="1"/>
          </p:cNvSpPr>
          <p:nvPr>
            <p:ph type="body"/>
          </p:nvPr>
        </p:nvSpPr>
        <p:spPr>
          <a:xfrm>
            <a:off x="710892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79" name="PlaceHolder 5"/>
          <p:cNvSpPr>
            <a:spLocks noGrp="1"/>
          </p:cNvSpPr>
          <p:nvPr>
            <p:ph type="body"/>
          </p:nvPr>
        </p:nvSpPr>
        <p:spPr>
          <a:xfrm>
            <a:off x="148500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80" name="PlaceHolder 6"/>
          <p:cNvSpPr>
            <a:spLocks noGrp="1"/>
          </p:cNvSpPr>
          <p:nvPr>
            <p:ph type="body"/>
          </p:nvPr>
        </p:nvSpPr>
        <p:spPr>
          <a:xfrm>
            <a:off x="429696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81" name="PlaceHolder 7"/>
          <p:cNvSpPr>
            <a:spLocks noGrp="1"/>
          </p:cNvSpPr>
          <p:nvPr>
            <p:ph type="body"/>
          </p:nvPr>
        </p:nvSpPr>
        <p:spPr>
          <a:xfrm>
            <a:off x="710892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88" name="PlaceHolder 2"/>
          <p:cNvSpPr>
            <a:spLocks noGrp="1"/>
          </p:cNvSpPr>
          <p:nvPr>
            <p:ph type="subTitle"/>
          </p:nvPr>
        </p:nvSpPr>
        <p:spPr>
          <a:xfrm>
            <a:off x="1485000" y="844920"/>
            <a:ext cx="8316360" cy="40132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90" name="PlaceHolder 2"/>
          <p:cNvSpPr>
            <a:spLocks noGrp="1"/>
          </p:cNvSpPr>
          <p:nvPr>
            <p:ph type="body"/>
          </p:nvPr>
        </p:nvSpPr>
        <p:spPr>
          <a:xfrm>
            <a:off x="1485000" y="844920"/>
            <a:ext cx="831636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92"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93"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8" name="PlaceHolder 2"/>
          <p:cNvSpPr>
            <a:spLocks noGrp="1"/>
          </p:cNvSpPr>
          <p:nvPr>
            <p:ph type="body"/>
          </p:nvPr>
        </p:nvSpPr>
        <p:spPr>
          <a:xfrm>
            <a:off x="1485000" y="844920"/>
            <a:ext cx="831636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16840" y="421920"/>
            <a:ext cx="10247040" cy="70966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97"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98"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99"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01"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02"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03" name="PlaceHolder 4"/>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05"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06"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07" name="PlaceHolder 4"/>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09" name="PlaceHolder 2"/>
          <p:cNvSpPr>
            <a:spLocks noGrp="1"/>
          </p:cNvSpPr>
          <p:nvPr>
            <p:ph type="body"/>
          </p:nvPr>
        </p:nvSpPr>
        <p:spPr>
          <a:xfrm>
            <a:off x="1485000" y="84492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10" name="PlaceHolder 3"/>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12"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13"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14"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15" name="PlaceHolder 5"/>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17" name="PlaceHolder 2"/>
          <p:cNvSpPr>
            <a:spLocks noGrp="1"/>
          </p:cNvSpPr>
          <p:nvPr>
            <p:ph type="body"/>
          </p:nvPr>
        </p:nvSpPr>
        <p:spPr>
          <a:xfrm>
            <a:off x="148500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18" name="PlaceHolder 3"/>
          <p:cNvSpPr>
            <a:spLocks noGrp="1"/>
          </p:cNvSpPr>
          <p:nvPr>
            <p:ph type="body"/>
          </p:nvPr>
        </p:nvSpPr>
        <p:spPr>
          <a:xfrm>
            <a:off x="429696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19" name="PlaceHolder 4"/>
          <p:cNvSpPr>
            <a:spLocks noGrp="1"/>
          </p:cNvSpPr>
          <p:nvPr>
            <p:ph type="body"/>
          </p:nvPr>
        </p:nvSpPr>
        <p:spPr>
          <a:xfrm>
            <a:off x="710892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20" name="PlaceHolder 5"/>
          <p:cNvSpPr>
            <a:spLocks noGrp="1"/>
          </p:cNvSpPr>
          <p:nvPr>
            <p:ph type="body"/>
          </p:nvPr>
        </p:nvSpPr>
        <p:spPr>
          <a:xfrm>
            <a:off x="148500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21" name="PlaceHolder 6"/>
          <p:cNvSpPr>
            <a:spLocks noGrp="1"/>
          </p:cNvSpPr>
          <p:nvPr>
            <p:ph type="body"/>
          </p:nvPr>
        </p:nvSpPr>
        <p:spPr>
          <a:xfrm>
            <a:off x="429696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22" name="PlaceHolder 7"/>
          <p:cNvSpPr>
            <a:spLocks noGrp="1"/>
          </p:cNvSpPr>
          <p:nvPr>
            <p:ph type="body"/>
          </p:nvPr>
        </p:nvSpPr>
        <p:spPr>
          <a:xfrm>
            <a:off x="710892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29" name="PlaceHolder 2"/>
          <p:cNvSpPr>
            <a:spLocks noGrp="1"/>
          </p:cNvSpPr>
          <p:nvPr>
            <p:ph type="subTitle"/>
          </p:nvPr>
        </p:nvSpPr>
        <p:spPr>
          <a:xfrm>
            <a:off x="1485000" y="844920"/>
            <a:ext cx="8316360" cy="40132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31" name="PlaceHolder 2"/>
          <p:cNvSpPr>
            <a:spLocks noGrp="1"/>
          </p:cNvSpPr>
          <p:nvPr>
            <p:ph type="body"/>
          </p:nvPr>
        </p:nvSpPr>
        <p:spPr>
          <a:xfrm>
            <a:off x="1485000" y="844920"/>
            <a:ext cx="831636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0"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1"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33"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34"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816840" y="421920"/>
            <a:ext cx="10247040" cy="70966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38"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39"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40"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42"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43"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44" name="PlaceHolder 4"/>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46"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47"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48" name="PlaceHolder 4"/>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50" name="PlaceHolder 2"/>
          <p:cNvSpPr>
            <a:spLocks noGrp="1"/>
          </p:cNvSpPr>
          <p:nvPr>
            <p:ph type="body"/>
          </p:nvPr>
        </p:nvSpPr>
        <p:spPr>
          <a:xfrm>
            <a:off x="1485000" y="84492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51" name="PlaceHolder 3"/>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53"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54"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55"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56" name="PlaceHolder 5"/>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58" name="PlaceHolder 2"/>
          <p:cNvSpPr>
            <a:spLocks noGrp="1"/>
          </p:cNvSpPr>
          <p:nvPr>
            <p:ph type="body"/>
          </p:nvPr>
        </p:nvSpPr>
        <p:spPr>
          <a:xfrm>
            <a:off x="148500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59" name="PlaceHolder 3"/>
          <p:cNvSpPr>
            <a:spLocks noGrp="1"/>
          </p:cNvSpPr>
          <p:nvPr>
            <p:ph type="body"/>
          </p:nvPr>
        </p:nvSpPr>
        <p:spPr>
          <a:xfrm>
            <a:off x="429696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60" name="PlaceHolder 4"/>
          <p:cNvSpPr>
            <a:spLocks noGrp="1"/>
          </p:cNvSpPr>
          <p:nvPr>
            <p:ph type="body"/>
          </p:nvPr>
        </p:nvSpPr>
        <p:spPr>
          <a:xfrm>
            <a:off x="710892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61" name="PlaceHolder 5"/>
          <p:cNvSpPr>
            <a:spLocks noGrp="1"/>
          </p:cNvSpPr>
          <p:nvPr>
            <p:ph type="body"/>
          </p:nvPr>
        </p:nvSpPr>
        <p:spPr>
          <a:xfrm>
            <a:off x="148500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62" name="PlaceHolder 6"/>
          <p:cNvSpPr>
            <a:spLocks noGrp="1"/>
          </p:cNvSpPr>
          <p:nvPr>
            <p:ph type="body"/>
          </p:nvPr>
        </p:nvSpPr>
        <p:spPr>
          <a:xfrm>
            <a:off x="429696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63" name="PlaceHolder 7"/>
          <p:cNvSpPr>
            <a:spLocks noGrp="1"/>
          </p:cNvSpPr>
          <p:nvPr>
            <p:ph type="body"/>
          </p:nvPr>
        </p:nvSpPr>
        <p:spPr>
          <a:xfrm>
            <a:off x="710892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71" name="PlaceHolder 2"/>
          <p:cNvSpPr>
            <a:spLocks noGrp="1"/>
          </p:cNvSpPr>
          <p:nvPr>
            <p:ph type="subTitle"/>
          </p:nvPr>
        </p:nvSpPr>
        <p:spPr>
          <a:xfrm>
            <a:off x="1485000" y="844920"/>
            <a:ext cx="8316360" cy="40132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73" name="PlaceHolder 2"/>
          <p:cNvSpPr>
            <a:spLocks noGrp="1"/>
          </p:cNvSpPr>
          <p:nvPr>
            <p:ph type="body"/>
          </p:nvPr>
        </p:nvSpPr>
        <p:spPr>
          <a:xfrm>
            <a:off x="1485000" y="844920"/>
            <a:ext cx="831636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75"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76"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816840" y="421920"/>
            <a:ext cx="10247040" cy="70966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80"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81"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82"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84"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85"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86" name="PlaceHolder 4"/>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88"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89"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90" name="PlaceHolder 4"/>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92" name="PlaceHolder 2"/>
          <p:cNvSpPr>
            <a:spLocks noGrp="1"/>
          </p:cNvSpPr>
          <p:nvPr>
            <p:ph type="body"/>
          </p:nvPr>
        </p:nvSpPr>
        <p:spPr>
          <a:xfrm>
            <a:off x="1485000" y="84492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93" name="PlaceHolder 3"/>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95"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96"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97"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98" name="PlaceHolder 5"/>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16840" y="421920"/>
            <a:ext cx="10247040" cy="70966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00" name="PlaceHolder 2"/>
          <p:cNvSpPr>
            <a:spLocks noGrp="1"/>
          </p:cNvSpPr>
          <p:nvPr>
            <p:ph type="body"/>
          </p:nvPr>
        </p:nvSpPr>
        <p:spPr>
          <a:xfrm>
            <a:off x="148500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01" name="PlaceHolder 3"/>
          <p:cNvSpPr>
            <a:spLocks noGrp="1"/>
          </p:cNvSpPr>
          <p:nvPr>
            <p:ph type="body"/>
          </p:nvPr>
        </p:nvSpPr>
        <p:spPr>
          <a:xfrm>
            <a:off x="429696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02" name="PlaceHolder 4"/>
          <p:cNvSpPr>
            <a:spLocks noGrp="1"/>
          </p:cNvSpPr>
          <p:nvPr>
            <p:ph type="body"/>
          </p:nvPr>
        </p:nvSpPr>
        <p:spPr>
          <a:xfrm>
            <a:off x="710892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03" name="PlaceHolder 5"/>
          <p:cNvSpPr>
            <a:spLocks noGrp="1"/>
          </p:cNvSpPr>
          <p:nvPr>
            <p:ph type="body"/>
          </p:nvPr>
        </p:nvSpPr>
        <p:spPr>
          <a:xfrm>
            <a:off x="148500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04" name="PlaceHolder 6"/>
          <p:cNvSpPr>
            <a:spLocks noGrp="1"/>
          </p:cNvSpPr>
          <p:nvPr>
            <p:ph type="body"/>
          </p:nvPr>
        </p:nvSpPr>
        <p:spPr>
          <a:xfrm>
            <a:off x="429696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05" name="PlaceHolder 7"/>
          <p:cNvSpPr>
            <a:spLocks noGrp="1"/>
          </p:cNvSpPr>
          <p:nvPr>
            <p:ph type="body"/>
          </p:nvPr>
        </p:nvSpPr>
        <p:spPr>
          <a:xfrm>
            <a:off x="710892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12" name="PlaceHolder 2"/>
          <p:cNvSpPr>
            <a:spLocks noGrp="1"/>
          </p:cNvSpPr>
          <p:nvPr>
            <p:ph type="subTitle"/>
          </p:nvPr>
        </p:nvSpPr>
        <p:spPr>
          <a:xfrm>
            <a:off x="1485000" y="844920"/>
            <a:ext cx="8316360" cy="40132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14" name="PlaceHolder 2"/>
          <p:cNvSpPr>
            <a:spLocks noGrp="1"/>
          </p:cNvSpPr>
          <p:nvPr>
            <p:ph type="body"/>
          </p:nvPr>
        </p:nvSpPr>
        <p:spPr>
          <a:xfrm>
            <a:off x="1485000" y="844920"/>
            <a:ext cx="831636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16"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17"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816840" y="421920"/>
            <a:ext cx="10247040" cy="7096680"/>
          </a:xfrm>
          <a:prstGeom prst="rect">
            <a:avLst/>
          </a:prstGeom>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21"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22"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23"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25"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26"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27" name="PlaceHolder 4"/>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29"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30"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31" name="PlaceHolder 4"/>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5"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6" name="PlaceHolder 3"/>
          <p:cNvSpPr>
            <a:spLocks noGrp="1"/>
          </p:cNvSpPr>
          <p:nvPr>
            <p:ph type="body"/>
          </p:nvPr>
        </p:nvSpPr>
        <p:spPr>
          <a:xfrm>
            <a:off x="574668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17"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33" name="PlaceHolder 2"/>
          <p:cNvSpPr>
            <a:spLocks noGrp="1"/>
          </p:cNvSpPr>
          <p:nvPr>
            <p:ph type="body"/>
          </p:nvPr>
        </p:nvSpPr>
        <p:spPr>
          <a:xfrm>
            <a:off x="1485000" y="84492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34" name="PlaceHolder 3"/>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36"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37"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38" name="PlaceHolder 4"/>
          <p:cNvSpPr>
            <a:spLocks noGrp="1"/>
          </p:cNvSpPr>
          <p:nvPr>
            <p:ph type="body"/>
          </p:nvPr>
        </p:nvSpPr>
        <p:spPr>
          <a:xfrm>
            <a:off x="148500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39" name="PlaceHolder 5"/>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41" name="PlaceHolder 2"/>
          <p:cNvSpPr>
            <a:spLocks noGrp="1"/>
          </p:cNvSpPr>
          <p:nvPr>
            <p:ph type="body"/>
          </p:nvPr>
        </p:nvSpPr>
        <p:spPr>
          <a:xfrm>
            <a:off x="148500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42" name="PlaceHolder 3"/>
          <p:cNvSpPr>
            <a:spLocks noGrp="1"/>
          </p:cNvSpPr>
          <p:nvPr>
            <p:ph type="body"/>
          </p:nvPr>
        </p:nvSpPr>
        <p:spPr>
          <a:xfrm>
            <a:off x="429696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43" name="PlaceHolder 4"/>
          <p:cNvSpPr>
            <a:spLocks noGrp="1"/>
          </p:cNvSpPr>
          <p:nvPr>
            <p:ph type="body"/>
          </p:nvPr>
        </p:nvSpPr>
        <p:spPr>
          <a:xfrm>
            <a:off x="7108920" y="84492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44" name="PlaceHolder 5"/>
          <p:cNvSpPr>
            <a:spLocks noGrp="1"/>
          </p:cNvSpPr>
          <p:nvPr>
            <p:ph type="body"/>
          </p:nvPr>
        </p:nvSpPr>
        <p:spPr>
          <a:xfrm>
            <a:off x="148500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45" name="PlaceHolder 6"/>
          <p:cNvSpPr>
            <a:spLocks noGrp="1"/>
          </p:cNvSpPr>
          <p:nvPr>
            <p:ph type="body"/>
          </p:nvPr>
        </p:nvSpPr>
        <p:spPr>
          <a:xfrm>
            <a:off x="429696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46" name="PlaceHolder 7"/>
          <p:cNvSpPr>
            <a:spLocks noGrp="1"/>
          </p:cNvSpPr>
          <p:nvPr>
            <p:ph type="body"/>
          </p:nvPr>
        </p:nvSpPr>
        <p:spPr>
          <a:xfrm>
            <a:off x="7108920" y="2941200"/>
            <a:ext cx="26776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19" name="PlaceHolder 2"/>
          <p:cNvSpPr>
            <a:spLocks noGrp="1"/>
          </p:cNvSpPr>
          <p:nvPr>
            <p:ph type="body"/>
          </p:nvPr>
        </p:nvSpPr>
        <p:spPr>
          <a:xfrm>
            <a:off x="1485000" y="844920"/>
            <a:ext cx="4058280" cy="401328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0"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1" name="PlaceHolder 4"/>
          <p:cNvSpPr>
            <a:spLocks noGrp="1"/>
          </p:cNvSpPr>
          <p:nvPr>
            <p:ph type="body"/>
          </p:nvPr>
        </p:nvSpPr>
        <p:spPr>
          <a:xfrm>
            <a:off x="5746680" y="294120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16840" y="421920"/>
            <a:ext cx="10247040" cy="1530720"/>
          </a:xfrm>
          <a:prstGeom prst="rect">
            <a:avLst/>
          </a:prstGeom>
        </p:spPr>
        <p:txBody>
          <a:bodyPr lIns="0" tIns="0" rIns="0" bIns="0" anchor="ctr">
            <a:noAutofit/>
          </a:bodyPr>
          <a:lstStyle/>
          <a:p>
            <a:endParaRPr lang="sr-Latn-RS" sz="1800" b="0" strike="noStrike" spc="-1">
              <a:solidFill>
                <a:srgbClr val="000000"/>
              </a:solidFill>
              <a:latin typeface="Calibri"/>
            </a:endParaRPr>
          </a:p>
        </p:txBody>
      </p:sp>
      <p:sp>
        <p:nvSpPr>
          <p:cNvPr id="23" name="PlaceHolder 2"/>
          <p:cNvSpPr>
            <a:spLocks noGrp="1"/>
          </p:cNvSpPr>
          <p:nvPr>
            <p:ph type="body"/>
          </p:nvPr>
        </p:nvSpPr>
        <p:spPr>
          <a:xfrm>
            <a:off x="148500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4" name="PlaceHolder 3"/>
          <p:cNvSpPr>
            <a:spLocks noGrp="1"/>
          </p:cNvSpPr>
          <p:nvPr>
            <p:ph type="body"/>
          </p:nvPr>
        </p:nvSpPr>
        <p:spPr>
          <a:xfrm>
            <a:off x="5746680" y="844920"/>
            <a:ext cx="405828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
        <p:nvSpPr>
          <p:cNvPr id="25" name="PlaceHolder 4"/>
          <p:cNvSpPr>
            <a:spLocks noGrp="1"/>
          </p:cNvSpPr>
          <p:nvPr>
            <p:ph type="body"/>
          </p:nvPr>
        </p:nvSpPr>
        <p:spPr>
          <a:xfrm>
            <a:off x="1485000" y="2941200"/>
            <a:ext cx="8316360" cy="1914120"/>
          </a:xfrm>
          <a:prstGeom prst="rect">
            <a:avLst/>
          </a:prstGeom>
        </p:spPr>
        <p:txBody>
          <a:bodyPr lIns="0" tIns="0" rIns="0" bIns="0">
            <a:normAutofit/>
          </a:bodyPr>
          <a:lstStyle/>
          <a:p>
            <a:endParaRPr lang="sr-Latn-RS" sz="273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485000" y="1296360"/>
            <a:ext cx="8910360" cy="2757600"/>
          </a:xfrm>
          <a:prstGeom prst="rect">
            <a:avLst/>
          </a:prstGeom>
        </p:spPr>
        <p:txBody>
          <a:bodyPr anchor="b">
            <a:noAutofit/>
          </a:bodyPr>
          <a:lstStyle/>
          <a:p>
            <a:pPr algn="ctr">
              <a:lnSpc>
                <a:spcPct val="90000"/>
              </a:lnSpc>
            </a:pPr>
            <a:r>
              <a:rPr lang="hr-HR" sz="5850" b="0" strike="noStrike" spc="-1">
                <a:solidFill>
                  <a:srgbClr val="000000"/>
                </a:solidFill>
                <a:latin typeface="Calibri Light"/>
              </a:rPr>
              <a:t>Kliknite da biste uredili stil naslova matrice</a:t>
            </a:r>
            <a:endParaRPr lang="sr-Latn-RS" sz="5850" b="0" strike="noStrike" spc="-1">
              <a:solidFill>
                <a:srgbClr val="000000"/>
              </a:solidFill>
              <a:latin typeface="Calibri"/>
            </a:endParaRPr>
          </a:p>
        </p:txBody>
      </p:sp>
      <p:sp>
        <p:nvSpPr>
          <p:cNvPr id="6" name="PlaceHolder 2"/>
          <p:cNvSpPr>
            <a:spLocks noGrp="1"/>
          </p:cNvSpPr>
          <p:nvPr>
            <p:ph type="dt"/>
          </p:nvPr>
        </p:nvSpPr>
        <p:spPr>
          <a:xfrm>
            <a:off x="816840" y="7342200"/>
            <a:ext cx="2673000" cy="421560"/>
          </a:xfrm>
          <a:prstGeom prst="rect">
            <a:avLst/>
          </a:prstGeom>
        </p:spPr>
        <p:txBody>
          <a:bodyPr anchor="ctr">
            <a:noAutofit/>
          </a:bodyPr>
          <a:lstStyle/>
          <a:p>
            <a:pPr>
              <a:lnSpc>
                <a:spcPct val="100000"/>
              </a:lnSpc>
            </a:pPr>
            <a:fld id="{FAFADB9A-4BEE-4624-ABD8-A2EC859A776A}" type="datetime">
              <a:rPr lang="hr-HR" sz="1170" b="0" strike="noStrike" spc="-1">
                <a:solidFill>
                  <a:srgbClr val="8B8B8B"/>
                </a:solidFill>
                <a:latin typeface="Calibri"/>
              </a:rPr>
              <a:t>14.3.2021.</a:t>
            </a:fld>
            <a:endParaRPr lang="hr-HR" sz="1170" b="0" strike="noStrike" spc="-1">
              <a:latin typeface="Times New Roman"/>
            </a:endParaRPr>
          </a:p>
        </p:txBody>
      </p:sp>
      <p:sp>
        <p:nvSpPr>
          <p:cNvPr id="2" name="PlaceHolder 3"/>
          <p:cNvSpPr>
            <a:spLocks noGrp="1"/>
          </p:cNvSpPr>
          <p:nvPr>
            <p:ph type="ftr"/>
          </p:nvPr>
        </p:nvSpPr>
        <p:spPr>
          <a:xfrm>
            <a:off x="3935520" y="7342200"/>
            <a:ext cx="4009320" cy="421560"/>
          </a:xfrm>
          <a:prstGeom prst="rect">
            <a:avLst/>
          </a:prstGeom>
        </p:spPr>
        <p:txBody>
          <a:bodyPr anchor="ctr">
            <a:noAutofit/>
          </a:bodyPr>
          <a:lstStyle/>
          <a:p>
            <a:endParaRPr lang="hr-HR" sz="2400" b="0" strike="noStrike" spc="-1">
              <a:latin typeface="Times New Roman"/>
            </a:endParaRPr>
          </a:p>
        </p:txBody>
      </p:sp>
      <p:sp>
        <p:nvSpPr>
          <p:cNvPr id="3" name="PlaceHolder 4"/>
          <p:cNvSpPr>
            <a:spLocks noGrp="1"/>
          </p:cNvSpPr>
          <p:nvPr>
            <p:ph type="sldNum"/>
          </p:nvPr>
        </p:nvSpPr>
        <p:spPr>
          <a:xfrm>
            <a:off x="8390880" y="7342200"/>
            <a:ext cx="2673000" cy="421560"/>
          </a:xfrm>
          <a:prstGeom prst="rect">
            <a:avLst/>
          </a:prstGeom>
        </p:spPr>
        <p:txBody>
          <a:bodyPr anchor="ctr">
            <a:noAutofit/>
          </a:bodyPr>
          <a:lstStyle/>
          <a:p>
            <a:pPr algn="r">
              <a:lnSpc>
                <a:spcPct val="100000"/>
              </a:lnSpc>
            </a:pPr>
            <a:fld id="{E009EFD1-16AF-4D63-88A3-087A3A445AD7}" type="slidenum">
              <a:rPr lang="hr-HR" sz="1170" b="0" strike="noStrike" spc="-1">
                <a:solidFill>
                  <a:srgbClr val="8B8B8B"/>
                </a:solidFill>
                <a:latin typeface="Calibri"/>
              </a:rPr>
              <a:t>‹#›</a:t>
            </a:fld>
            <a:endParaRPr lang="hr-HR" sz="1170" b="0" strike="noStrike" spc="-1">
              <a:latin typeface="Times New Roman"/>
            </a:endParaRPr>
          </a:p>
        </p:txBody>
      </p:sp>
      <p:sp>
        <p:nvSpPr>
          <p:cNvPr id="4" name="PlaceHolder 5"/>
          <p:cNvSpPr>
            <a:spLocks noGrp="1"/>
          </p:cNvSpPr>
          <p:nvPr>
            <p:ph type="body"/>
          </p:nvPr>
        </p:nvSpPr>
        <p:spPr>
          <a:xfrm>
            <a:off x="594000" y="1853640"/>
            <a:ext cx="10692000" cy="4593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sr-Latn-RS" sz="2730" b="0" strike="noStrike" spc="-1">
                <a:solidFill>
                  <a:srgbClr val="000000"/>
                </a:solidFill>
                <a:latin typeface="Calibri"/>
              </a:rPr>
              <a:t>Kliknite za uređivanje formata teksta strukture</a:t>
            </a:r>
          </a:p>
          <a:p>
            <a:pPr marL="864000" lvl="1" indent="-324000">
              <a:spcBef>
                <a:spcPts val="1134"/>
              </a:spcBef>
              <a:buClr>
                <a:srgbClr val="000000"/>
              </a:buClr>
              <a:buSzPct val="75000"/>
              <a:buFont typeface="Symbol" charset="2"/>
              <a:buChar char=""/>
            </a:pPr>
            <a:r>
              <a:rPr lang="sr-Latn-RS" sz="1950" b="0" strike="noStrike" spc="-1">
                <a:solidFill>
                  <a:srgbClr val="000000"/>
                </a:solidFill>
                <a:latin typeface="Calibri"/>
              </a:rPr>
              <a:t>Druga razina strukture</a:t>
            </a:r>
          </a:p>
          <a:p>
            <a:pPr marL="1296000" lvl="2" indent="-288000">
              <a:spcBef>
                <a:spcPts val="850"/>
              </a:spcBef>
              <a:buClr>
                <a:srgbClr val="000000"/>
              </a:buClr>
              <a:buSzPct val="45000"/>
              <a:buFont typeface="Wingdings" charset="2"/>
              <a:buChar char=""/>
            </a:pPr>
            <a:r>
              <a:rPr lang="sr-Latn-RS" sz="1760" b="0" strike="noStrike" spc="-1">
                <a:solidFill>
                  <a:srgbClr val="000000"/>
                </a:solidFill>
                <a:latin typeface="Calibri"/>
              </a:rPr>
              <a:t>Treća razina strukture</a:t>
            </a:r>
          </a:p>
          <a:p>
            <a:pPr marL="1728000" lvl="3" indent="-216000">
              <a:spcBef>
                <a:spcPts val="567"/>
              </a:spcBef>
              <a:buClr>
                <a:srgbClr val="000000"/>
              </a:buClr>
              <a:buSzPct val="75000"/>
              <a:buFont typeface="Symbol" charset="2"/>
              <a:buChar char=""/>
            </a:pPr>
            <a:r>
              <a:rPr lang="sr-Latn-RS" sz="1760" b="0" strike="noStrike" spc="-1">
                <a:solidFill>
                  <a:srgbClr val="000000"/>
                </a:solidFill>
                <a:latin typeface="Calibri"/>
              </a:rPr>
              <a:t>Četvrta razina strukture</a:t>
            </a:r>
          </a:p>
          <a:p>
            <a:pPr marL="2160000" lvl="4" indent="-216000">
              <a:spcBef>
                <a:spcPts val="283"/>
              </a:spcBef>
              <a:buClr>
                <a:srgbClr val="000000"/>
              </a:buClr>
              <a:buSzPct val="45000"/>
              <a:buFont typeface="Wingdings" charset="2"/>
              <a:buChar char=""/>
            </a:pPr>
            <a:r>
              <a:rPr lang="sr-Latn-RS" sz="2000" b="0" strike="noStrike" spc="-1">
                <a:solidFill>
                  <a:srgbClr val="000000"/>
                </a:solidFill>
                <a:latin typeface="Calibri"/>
              </a:rPr>
              <a:t>Peta razina strukture</a:t>
            </a:r>
          </a:p>
          <a:p>
            <a:pPr marL="2592000" lvl="5" indent="-216000">
              <a:spcBef>
                <a:spcPts val="283"/>
              </a:spcBef>
              <a:buClr>
                <a:srgbClr val="000000"/>
              </a:buClr>
              <a:buSzPct val="45000"/>
              <a:buFont typeface="Wingdings" charset="2"/>
              <a:buChar char=""/>
            </a:pPr>
            <a:r>
              <a:rPr lang="sr-Latn-RS" sz="2000" b="0" strike="noStrike" spc="-1">
                <a:solidFill>
                  <a:srgbClr val="000000"/>
                </a:solidFill>
                <a:latin typeface="Calibri"/>
              </a:rPr>
              <a:t>Šesta razina strukture</a:t>
            </a:r>
          </a:p>
          <a:p>
            <a:pPr marL="3024000" lvl="6" indent="-216000">
              <a:spcBef>
                <a:spcPts val="283"/>
              </a:spcBef>
              <a:buClr>
                <a:srgbClr val="000000"/>
              </a:buClr>
              <a:buSzPct val="45000"/>
              <a:buFont typeface="Wingdings" charset="2"/>
              <a:buChar char=""/>
            </a:pPr>
            <a:r>
              <a:rPr lang="sr-Latn-RS" sz="2000" b="0" strike="noStrike" spc="-1">
                <a:solidFill>
                  <a:srgbClr val="000000"/>
                </a:solidFill>
                <a:latin typeface="Calibri"/>
              </a:rPr>
              <a:t>Sedma razina strukture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816840" y="7342200"/>
            <a:ext cx="2673000" cy="421560"/>
          </a:xfrm>
          <a:prstGeom prst="rect">
            <a:avLst/>
          </a:prstGeom>
        </p:spPr>
        <p:txBody>
          <a:bodyPr anchor="ctr">
            <a:noAutofit/>
          </a:bodyPr>
          <a:lstStyle/>
          <a:p>
            <a:pPr>
              <a:lnSpc>
                <a:spcPct val="100000"/>
              </a:lnSpc>
            </a:pPr>
            <a:fld id="{F85C7D7A-C12F-4C05-A75C-E63F0F5F94EC}" type="datetime">
              <a:rPr lang="hr-HR" sz="1170" b="0" strike="noStrike" spc="-1">
                <a:solidFill>
                  <a:srgbClr val="8B8B8B"/>
                </a:solidFill>
                <a:latin typeface="Calibri"/>
              </a:rPr>
              <a:t>14.3.2021.</a:t>
            </a:fld>
            <a:endParaRPr lang="hr-HR" sz="1170" b="0" strike="noStrike" spc="-1">
              <a:latin typeface="Times New Roman"/>
            </a:endParaRPr>
          </a:p>
        </p:txBody>
      </p:sp>
      <p:sp>
        <p:nvSpPr>
          <p:cNvPr id="42" name="PlaceHolder 2"/>
          <p:cNvSpPr>
            <a:spLocks noGrp="1"/>
          </p:cNvSpPr>
          <p:nvPr>
            <p:ph type="ftr"/>
          </p:nvPr>
        </p:nvSpPr>
        <p:spPr>
          <a:xfrm>
            <a:off x="3935520" y="7342200"/>
            <a:ext cx="4009320" cy="421560"/>
          </a:xfrm>
          <a:prstGeom prst="rect">
            <a:avLst/>
          </a:prstGeom>
        </p:spPr>
        <p:txBody>
          <a:bodyPr anchor="ctr">
            <a:noAutofit/>
          </a:bodyPr>
          <a:lstStyle/>
          <a:p>
            <a:endParaRPr lang="hr-HR" sz="2400" b="0" strike="noStrike" spc="-1">
              <a:latin typeface="Times New Roman"/>
            </a:endParaRPr>
          </a:p>
        </p:txBody>
      </p:sp>
      <p:sp>
        <p:nvSpPr>
          <p:cNvPr id="43" name="PlaceHolder 3"/>
          <p:cNvSpPr>
            <a:spLocks noGrp="1"/>
          </p:cNvSpPr>
          <p:nvPr>
            <p:ph type="sldNum"/>
          </p:nvPr>
        </p:nvSpPr>
        <p:spPr>
          <a:xfrm>
            <a:off x="8390880" y="7342200"/>
            <a:ext cx="2673000" cy="421560"/>
          </a:xfrm>
          <a:prstGeom prst="rect">
            <a:avLst/>
          </a:prstGeom>
        </p:spPr>
        <p:txBody>
          <a:bodyPr anchor="ctr">
            <a:noAutofit/>
          </a:bodyPr>
          <a:lstStyle/>
          <a:p>
            <a:pPr algn="r">
              <a:lnSpc>
                <a:spcPct val="100000"/>
              </a:lnSpc>
            </a:pPr>
            <a:fld id="{499F24D4-C3FC-45AE-B9BE-002F85EAFD6D}" type="slidenum">
              <a:rPr lang="hr-HR" sz="1170" b="0" strike="noStrike" spc="-1">
                <a:solidFill>
                  <a:srgbClr val="8B8B8B"/>
                </a:solidFill>
                <a:latin typeface="Calibri"/>
              </a:rPr>
              <a:t>‹#›</a:t>
            </a:fld>
            <a:endParaRPr lang="hr-HR" sz="1170" b="0" strike="noStrike" spc="-1">
              <a:latin typeface="Times New Roman"/>
            </a:endParaRPr>
          </a:p>
        </p:txBody>
      </p:sp>
      <p:sp>
        <p:nvSpPr>
          <p:cNvPr id="44" name="PlaceHolder 4"/>
          <p:cNvSpPr>
            <a:spLocks noGrp="1"/>
          </p:cNvSpPr>
          <p:nvPr>
            <p:ph type="title"/>
          </p:nvPr>
        </p:nvSpPr>
        <p:spPr>
          <a:xfrm>
            <a:off x="594000" y="315720"/>
            <a:ext cx="10692000" cy="1322280"/>
          </a:xfrm>
          <a:prstGeom prst="rect">
            <a:avLst/>
          </a:prstGeom>
        </p:spPr>
        <p:txBody>
          <a:bodyPr lIns="0" tIns="0" rIns="0" bIns="0" anchor="ctr">
            <a:noAutofit/>
          </a:bodyPr>
          <a:lstStyle/>
          <a:p>
            <a:r>
              <a:rPr lang="sr-Latn-RS" sz="1800" b="0" strike="noStrike" spc="-1">
                <a:solidFill>
                  <a:srgbClr val="000000"/>
                </a:solidFill>
                <a:latin typeface="Calibri"/>
              </a:rPr>
              <a:t>Kliknite za uređivanje formata teksta naslova</a:t>
            </a:r>
          </a:p>
        </p:txBody>
      </p:sp>
      <p:sp>
        <p:nvSpPr>
          <p:cNvPr id="45" name="PlaceHolder 5"/>
          <p:cNvSpPr>
            <a:spLocks noGrp="1"/>
          </p:cNvSpPr>
          <p:nvPr>
            <p:ph type="body"/>
          </p:nvPr>
        </p:nvSpPr>
        <p:spPr>
          <a:xfrm>
            <a:off x="594000" y="1853640"/>
            <a:ext cx="10692000" cy="4593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sr-Latn-RS" sz="2730" b="0" strike="noStrike" spc="-1">
                <a:solidFill>
                  <a:srgbClr val="000000"/>
                </a:solidFill>
                <a:latin typeface="Calibri"/>
              </a:rPr>
              <a:t>Kliknite za uređivanje formata teksta strukture</a:t>
            </a:r>
          </a:p>
          <a:p>
            <a:pPr marL="864000" lvl="1" indent="-324000">
              <a:spcBef>
                <a:spcPts val="1134"/>
              </a:spcBef>
              <a:buClr>
                <a:srgbClr val="000000"/>
              </a:buClr>
              <a:buSzPct val="75000"/>
              <a:buFont typeface="Symbol" charset="2"/>
              <a:buChar char=""/>
            </a:pPr>
            <a:r>
              <a:rPr lang="sr-Latn-RS" sz="1950" b="0" strike="noStrike" spc="-1">
                <a:solidFill>
                  <a:srgbClr val="000000"/>
                </a:solidFill>
                <a:latin typeface="Calibri"/>
              </a:rPr>
              <a:t>Druga razina strukture</a:t>
            </a:r>
          </a:p>
          <a:p>
            <a:pPr marL="1296000" lvl="2" indent="-288000">
              <a:spcBef>
                <a:spcPts val="850"/>
              </a:spcBef>
              <a:buClr>
                <a:srgbClr val="000000"/>
              </a:buClr>
              <a:buSzPct val="45000"/>
              <a:buFont typeface="Wingdings" charset="2"/>
              <a:buChar char=""/>
            </a:pPr>
            <a:r>
              <a:rPr lang="sr-Latn-RS" sz="1760" b="0" strike="noStrike" spc="-1">
                <a:solidFill>
                  <a:srgbClr val="000000"/>
                </a:solidFill>
                <a:latin typeface="Calibri"/>
              </a:rPr>
              <a:t>Treća razina strukture</a:t>
            </a:r>
          </a:p>
          <a:p>
            <a:pPr marL="1728000" lvl="3" indent="-216000">
              <a:spcBef>
                <a:spcPts val="567"/>
              </a:spcBef>
              <a:buClr>
                <a:srgbClr val="000000"/>
              </a:buClr>
              <a:buSzPct val="75000"/>
              <a:buFont typeface="Symbol" charset="2"/>
              <a:buChar char=""/>
            </a:pPr>
            <a:r>
              <a:rPr lang="sr-Latn-RS" sz="1760" b="0" strike="noStrike" spc="-1">
                <a:solidFill>
                  <a:srgbClr val="000000"/>
                </a:solidFill>
                <a:latin typeface="Calibri"/>
              </a:rPr>
              <a:t>Četvrta razina strukture</a:t>
            </a:r>
          </a:p>
          <a:p>
            <a:pPr marL="2160000" lvl="4" indent="-216000">
              <a:spcBef>
                <a:spcPts val="283"/>
              </a:spcBef>
              <a:buClr>
                <a:srgbClr val="000000"/>
              </a:buClr>
              <a:buSzPct val="45000"/>
              <a:buFont typeface="Wingdings" charset="2"/>
              <a:buChar char=""/>
            </a:pPr>
            <a:r>
              <a:rPr lang="sr-Latn-RS" sz="2000" b="0" strike="noStrike" spc="-1">
                <a:solidFill>
                  <a:srgbClr val="000000"/>
                </a:solidFill>
                <a:latin typeface="Calibri"/>
              </a:rPr>
              <a:t>Peta razina strukture</a:t>
            </a:r>
          </a:p>
          <a:p>
            <a:pPr marL="2592000" lvl="5" indent="-216000">
              <a:spcBef>
                <a:spcPts val="283"/>
              </a:spcBef>
              <a:buClr>
                <a:srgbClr val="000000"/>
              </a:buClr>
              <a:buSzPct val="45000"/>
              <a:buFont typeface="Wingdings" charset="2"/>
              <a:buChar char=""/>
            </a:pPr>
            <a:r>
              <a:rPr lang="sr-Latn-RS" sz="2000" b="0" strike="noStrike" spc="-1">
                <a:solidFill>
                  <a:srgbClr val="000000"/>
                </a:solidFill>
                <a:latin typeface="Calibri"/>
              </a:rPr>
              <a:t>Šesta razina strukture</a:t>
            </a:r>
          </a:p>
          <a:p>
            <a:pPr marL="3024000" lvl="6" indent="-216000">
              <a:spcBef>
                <a:spcPts val="283"/>
              </a:spcBef>
              <a:buClr>
                <a:srgbClr val="000000"/>
              </a:buClr>
              <a:buSzPct val="45000"/>
              <a:buFont typeface="Wingdings" charset="2"/>
              <a:buChar char=""/>
            </a:pPr>
            <a:r>
              <a:rPr lang="sr-Latn-RS" sz="2000" b="0" strike="noStrike" spc="-1">
                <a:solidFill>
                  <a:srgbClr val="000000"/>
                </a:solidFill>
                <a:latin typeface="Calibri"/>
              </a:rPr>
              <a:t>Sedma razina strukture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16840" y="7342200"/>
            <a:ext cx="2673000" cy="421560"/>
          </a:xfrm>
          <a:prstGeom prst="rect">
            <a:avLst/>
          </a:prstGeom>
        </p:spPr>
        <p:txBody>
          <a:bodyPr anchor="ctr">
            <a:noAutofit/>
          </a:bodyPr>
          <a:lstStyle/>
          <a:p>
            <a:pPr>
              <a:lnSpc>
                <a:spcPct val="100000"/>
              </a:lnSpc>
            </a:pPr>
            <a:fld id="{42B68D6D-49AF-485B-99F2-C436488938C4}" type="datetime">
              <a:rPr lang="hr-HR" sz="1170" b="0" strike="noStrike" spc="-1">
                <a:solidFill>
                  <a:srgbClr val="8B8B8B"/>
                </a:solidFill>
                <a:latin typeface="Calibri"/>
              </a:rPr>
              <a:t>14.3.2021.</a:t>
            </a:fld>
            <a:endParaRPr lang="hr-HR" sz="1170" b="0" strike="noStrike" spc="-1">
              <a:latin typeface="Times New Roman"/>
            </a:endParaRPr>
          </a:p>
        </p:txBody>
      </p:sp>
      <p:sp>
        <p:nvSpPr>
          <p:cNvPr id="83" name="PlaceHolder 2"/>
          <p:cNvSpPr>
            <a:spLocks noGrp="1"/>
          </p:cNvSpPr>
          <p:nvPr>
            <p:ph type="ftr"/>
          </p:nvPr>
        </p:nvSpPr>
        <p:spPr>
          <a:xfrm>
            <a:off x="3935520" y="7342200"/>
            <a:ext cx="4009320" cy="421560"/>
          </a:xfrm>
          <a:prstGeom prst="rect">
            <a:avLst/>
          </a:prstGeom>
        </p:spPr>
        <p:txBody>
          <a:bodyPr anchor="ctr">
            <a:noAutofit/>
          </a:bodyPr>
          <a:lstStyle/>
          <a:p>
            <a:endParaRPr lang="hr-HR" sz="2400" b="0" strike="noStrike" spc="-1">
              <a:latin typeface="Times New Roman"/>
            </a:endParaRPr>
          </a:p>
        </p:txBody>
      </p:sp>
      <p:sp>
        <p:nvSpPr>
          <p:cNvPr id="84" name="PlaceHolder 3"/>
          <p:cNvSpPr>
            <a:spLocks noGrp="1"/>
          </p:cNvSpPr>
          <p:nvPr>
            <p:ph type="sldNum"/>
          </p:nvPr>
        </p:nvSpPr>
        <p:spPr>
          <a:xfrm>
            <a:off x="8390880" y="7342200"/>
            <a:ext cx="2673000" cy="421560"/>
          </a:xfrm>
          <a:prstGeom prst="rect">
            <a:avLst/>
          </a:prstGeom>
        </p:spPr>
        <p:txBody>
          <a:bodyPr anchor="ctr">
            <a:noAutofit/>
          </a:bodyPr>
          <a:lstStyle/>
          <a:p>
            <a:pPr algn="r">
              <a:lnSpc>
                <a:spcPct val="100000"/>
              </a:lnSpc>
            </a:pPr>
            <a:fld id="{3E34F584-000E-45B5-A3ED-2720BFE0A24B}" type="slidenum">
              <a:rPr lang="hr-HR" sz="1170" b="0" strike="noStrike" spc="-1">
                <a:solidFill>
                  <a:srgbClr val="8B8B8B"/>
                </a:solidFill>
                <a:latin typeface="Calibri"/>
              </a:rPr>
              <a:t>‹#›</a:t>
            </a:fld>
            <a:endParaRPr lang="hr-HR" sz="1170" b="0" strike="noStrike" spc="-1">
              <a:latin typeface="Times New Roman"/>
            </a:endParaRPr>
          </a:p>
        </p:txBody>
      </p:sp>
      <p:sp>
        <p:nvSpPr>
          <p:cNvPr id="85" name="PlaceHolder 4"/>
          <p:cNvSpPr>
            <a:spLocks noGrp="1"/>
          </p:cNvSpPr>
          <p:nvPr>
            <p:ph type="title"/>
          </p:nvPr>
        </p:nvSpPr>
        <p:spPr>
          <a:xfrm>
            <a:off x="816840" y="421920"/>
            <a:ext cx="10247040" cy="1530720"/>
          </a:xfrm>
          <a:prstGeom prst="rect">
            <a:avLst/>
          </a:prstGeom>
        </p:spPr>
        <p:txBody>
          <a:bodyPr anchor="ctr">
            <a:noAutofit/>
          </a:bodyPr>
          <a:lstStyle/>
          <a:p>
            <a:pPr>
              <a:lnSpc>
                <a:spcPct val="90000"/>
              </a:lnSpc>
            </a:pPr>
            <a:r>
              <a:rPr lang="hr-HR" sz="4290" b="0" strike="noStrike" spc="-1">
                <a:solidFill>
                  <a:srgbClr val="000000"/>
                </a:solidFill>
                <a:latin typeface="Calibri Light"/>
              </a:rPr>
              <a:t>Uredite stil naslova matrice</a:t>
            </a:r>
            <a:endParaRPr lang="sr-Latn-RS" sz="4290" b="0" strike="noStrike" spc="-1">
              <a:solidFill>
                <a:srgbClr val="000000"/>
              </a:solidFill>
              <a:latin typeface="Calibri"/>
            </a:endParaRPr>
          </a:p>
        </p:txBody>
      </p:sp>
      <p:sp>
        <p:nvSpPr>
          <p:cNvPr id="86" name="PlaceHolder 5"/>
          <p:cNvSpPr>
            <a:spLocks noGrp="1"/>
          </p:cNvSpPr>
          <p:nvPr>
            <p:ph type="body"/>
          </p:nvPr>
        </p:nvSpPr>
        <p:spPr>
          <a:xfrm>
            <a:off x="1485000" y="844920"/>
            <a:ext cx="8316360" cy="4013280"/>
          </a:xfrm>
          <a:prstGeom prst="rect">
            <a:avLst/>
          </a:prstGeom>
        </p:spPr>
        <p:txBody>
          <a:bodyPr>
            <a:noAutofit/>
          </a:bodyPr>
          <a:lstStyle/>
          <a:p>
            <a:pPr marL="222840" indent="-222480">
              <a:lnSpc>
                <a:spcPct val="90000"/>
              </a:lnSpc>
              <a:spcBef>
                <a:spcPts val="975"/>
              </a:spcBef>
              <a:buClr>
                <a:srgbClr val="000000"/>
              </a:buClr>
              <a:buFont typeface="Arial"/>
              <a:buChar char="•"/>
            </a:pPr>
            <a:r>
              <a:rPr lang="hr-HR" sz="2730" b="0" strike="noStrike" spc="-1">
                <a:solidFill>
                  <a:srgbClr val="000000"/>
                </a:solidFill>
                <a:latin typeface="Calibri"/>
              </a:rPr>
              <a:t>Uredite stilove teksta matrice</a:t>
            </a:r>
            <a:endParaRPr lang="sr-Latn-RS" sz="2730" b="0" strike="noStrike" spc="-1">
              <a:solidFill>
                <a:srgbClr val="000000"/>
              </a:solidFill>
              <a:latin typeface="Calibri"/>
            </a:endParaRPr>
          </a:p>
          <a:p>
            <a:pPr marL="668160" lvl="1" indent="-222480">
              <a:lnSpc>
                <a:spcPct val="90000"/>
              </a:lnSpc>
              <a:spcBef>
                <a:spcPts val="488"/>
              </a:spcBef>
              <a:buClr>
                <a:srgbClr val="000000"/>
              </a:buClr>
              <a:buFont typeface="Arial"/>
              <a:buChar char="•"/>
            </a:pPr>
            <a:r>
              <a:rPr lang="hr-HR" sz="2340" b="0" strike="noStrike" spc="-1">
                <a:solidFill>
                  <a:srgbClr val="000000"/>
                </a:solidFill>
                <a:latin typeface="Calibri"/>
              </a:rPr>
              <a:t>Druga razina</a:t>
            </a:r>
            <a:endParaRPr lang="sr-Latn-RS" sz="2340" b="0" strike="noStrike" spc="-1">
              <a:solidFill>
                <a:srgbClr val="000000"/>
              </a:solidFill>
              <a:latin typeface="Calibri"/>
            </a:endParaRPr>
          </a:p>
          <a:p>
            <a:pPr marL="1113840" lvl="2" indent="-222480">
              <a:lnSpc>
                <a:spcPct val="90000"/>
              </a:lnSpc>
              <a:spcBef>
                <a:spcPts val="488"/>
              </a:spcBef>
              <a:buClr>
                <a:srgbClr val="000000"/>
              </a:buClr>
              <a:buFont typeface="Arial"/>
              <a:buChar char="•"/>
            </a:pPr>
            <a:r>
              <a:rPr lang="hr-HR" sz="1950" b="0" strike="noStrike" spc="-1">
                <a:solidFill>
                  <a:srgbClr val="000000"/>
                </a:solidFill>
                <a:latin typeface="Calibri"/>
              </a:rPr>
              <a:t>Treća razina</a:t>
            </a:r>
            <a:endParaRPr lang="sr-Latn-RS" sz="1950" b="0" strike="noStrike" spc="-1">
              <a:solidFill>
                <a:srgbClr val="000000"/>
              </a:solidFill>
              <a:latin typeface="Calibri"/>
            </a:endParaRPr>
          </a:p>
          <a:p>
            <a:pPr marL="1559520" lvl="3" indent="-222480">
              <a:lnSpc>
                <a:spcPct val="90000"/>
              </a:lnSpc>
              <a:spcBef>
                <a:spcPts val="488"/>
              </a:spcBef>
              <a:buClr>
                <a:srgbClr val="000000"/>
              </a:buClr>
              <a:buFont typeface="Arial"/>
              <a:buChar char="•"/>
            </a:pPr>
            <a:r>
              <a:rPr lang="hr-HR" sz="1760" b="0" strike="noStrike" spc="-1">
                <a:solidFill>
                  <a:srgbClr val="000000"/>
                </a:solidFill>
                <a:latin typeface="Calibri"/>
              </a:rPr>
              <a:t>Četvrta razina</a:t>
            </a:r>
            <a:endParaRPr lang="sr-Latn-RS" sz="1760" b="0" strike="noStrike" spc="-1">
              <a:solidFill>
                <a:srgbClr val="000000"/>
              </a:solidFill>
              <a:latin typeface="Calibri"/>
            </a:endParaRPr>
          </a:p>
          <a:p>
            <a:pPr marL="2004840" lvl="4" indent="-222480">
              <a:lnSpc>
                <a:spcPct val="90000"/>
              </a:lnSpc>
              <a:spcBef>
                <a:spcPts val="488"/>
              </a:spcBef>
              <a:buClr>
                <a:srgbClr val="000000"/>
              </a:buClr>
              <a:buFont typeface="Arial"/>
              <a:buChar char="•"/>
            </a:pPr>
            <a:r>
              <a:rPr lang="hr-HR" sz="1760" b="0" strike="noStrike" spc="-1">
                <a:solidFill>
                  <a:srgbClr val="000000"/>
                </a:solidFill>
                <a:latin typeface="Calibri"/>
              </a:rPr>
              <a:t>Peta razina</a:t>
            </a:r>
            <a:endParaRPr lang="sr-Latn-RS" sz="176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16840" y="421920"/>
            <a:ext cx="10247040" cy="1530720"/>
          </a:xfrm>
          <a:prstGeom prst="rect">
            <a:avLst/>
          </a:prstGeom>
        </p:spPr>
        <p:txBody>
          <a:bodyPr anchor="ctr">
            <a:noAutofit/>
          </a:bodyPr>
          <a:lstStyle/>
          <a:p>
            <a:pPr>
              <a:lnSpc>
                <a:spcPct val="90000"/>
              </a:lnSpc>
            </a:pPr>
            <a:r>
              <a:rPr lang="hr-HR" sz="4290" b="0" strike="noStrike" spc="-1">
                <a:solidFill>
                  <a:srgbClr val="000000"/>
                </a:solidFill>
                <a:latin typeface="Calibri Light"/>
              </a:rPr>
              <a:t>Kliknite da biste uredili stil naslova matrice</a:t>
            </a:r>
            <a:endParaRPr lang="sr-Latn-RS" sz="4290" b="0" strike="noStrike" spc="-1">
              <a:solidFill>
                <a:srgbClr val="000000"/>
              </a:solidFill>
              <a:latin typeface="Calibri"/>
            </a:endParaRPr>
          </a:p>
        </p:txBody>
      </p:sp>
      <p:sp>
        <p:nvSpPr>
          <p:cNvPr id="124" name="PlaceHolder 2"/>
          <p:cNvSpPr>
            <a:spLocks noGrp="1"/>
          </p:cNvSpPr>
          <p:nvPr>
            <p:ph type="dt"/>
          </p:nvPr>
        </p:nvSpPr>
        <p:spPr>
          <a:xfrm>
            <a:off x="816840" y="7342200"/>
            <a:ext cx="2673000" cy="421560"/>
          </a:xfrm>
          <a:prstGeom prst="rect">
            <a:avLst/>
          </a:prstGeom>
        </p:spPr>
        <p:txBody>
          <a:bodyPr anchor="ctr">
            <a:noAutofit/>
          </a:bodyPr>
          <a:lstStyle/>
          <a:p>
            <a:pPr>
              <a:lnSpc>
                <a:spcPct val="100000"/>
              </a:lnSpc>
            </a:pPr>
            <a:fld id="{F6ECC81F-547B-4223-987C-7494242AECE6}" type="datetime">
              <a:rPr lang="hr-HR" sz="1170" b="0" strike="noStrike" spc="-1">
                <a:solidFill>
                  <a:srgbClr val="8B8B8B"/>
                </a:solidFill>
                <a:latin typeface="Calibri"/>
              </a:rPr>
              <a:t>14.3.2021.</a:t>
            </a:fld>
            <a:endParaRPr lang="hr-HR" sz="1170" b="0" strike="noStrike" spc="-1">
              <a:latin typeface="Times New Roman"/>
            </a:endParaRPr>
          </a:p>
        </p:txBody>
      </p:sp>
      <p:sp>
        <p:nvSpPr>
          <p:cNvPr id="125" name="PlaceHolder 3"/>
          <p:cNvSpPr>
            <a:spLocks noGrp="1"/>
          </p:cNvSpPr>
          <p:nvPr>
            <p:ph type="ftr"/>
          </p:nvPr>
        </p:nvSpPr>
        <p:spPr>
          <a:xfrm>
            <a:off x="3935520" y="7342200"/>
            <a:ext cx="4009320" cy="421560"/>
          </a:xfrm>
          <a:prstGeom prst="rect">
            <a:avLst/>
          </a:prstGeom>
        </p:spPr>
        <p:txBody>
          <a:bodyPr anchor="ctr">
            <a:noAutofit/>
          </a:bodyPr>
          <a:lstStyle/>
          <a:p>
            <a:endParaRPr lang="hr-HR" sz="2400" b="0" strike="noStrike" spc="-1">
              <a:latin typeface="Times New Roman"/>
            </a:endParaRPr>
          </a:p>
        </p:txBody>
      </p:sp>
      <p:sp>
        <p:nvSpPr>
          <p:cNvPr id="126" name="PlaceHolder 4"/>
          <p:cNvSpPr>
            <a:spLocks noGrp="1"/>
          </p:cNvSpPr>
          <p:nvPr>
            <p:ph type="sldNum"/>
          </p:nvPr>
        </p:nvSpPr>
        <p:spPr>
          <a:xfrm>
            <a:off x="8390880" y="7342200"/>
            <a:ext cx="2673000" cy="421560"/>
          </a:xfrm>
          <a:prstGeom prst="rect">
            <a:avLst/>
          </a:prstGeom>
        </p:spPr>
        <p:txBody>
          <a:bodyPr anchor="ctr">
            <a:noAutofit/>
          </a:bodyPr>
          <a:lstStyle/>
          <a:p>
            <a:pPr algn="r">
              <a:lnSpc>
                <a:spcPct val="100000"/>
              </a:lnSpc>
            </a:pPr>
            <a:fld id="{EBACE316-4BFB-4942-B0BF-E6FF60193D7D}" type="slidenum">
              <a:rPr lang="hr-HR" sz="1170" b="0" strike="noStrike" spc="-1">
                <a:solidFill>
                  <a:srgbClr val="8B8B8B"/>
                </a:solidFill>
                <a:latin typeface="Calibri"/>
              </a:rPr>
              <a:t>‹#›</a:t>
            </a:fld>
            <a:endParaRPr lang="hr-HR" sz="1170" b="0" strike="noStrike" spc="-1">
              <a:latin typeface="Times New Roman"/>
            </a:endParaRPr>
          </a:p>
        </p:txBody>
      </p:sp>
      <p:sp>
        <p:nvSpPr>
          <p:cNvPr id="127" name="PlaceHolder 5"/>
          <p:cNvSpPr>
            <a:spLocks noGrp="1"/>
          </p:cNvSpPr>
          <p:nvPr>
            <p:ph type="body"/>
          </p:nvPr>
        </p:nvSpPr>
        <p:spPr>
          <a:xfrm>
            <a:off x="594000" y="1853640"/>
            <a:ext cx="10692000" cy="4593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sr-Latn-RS" sz="2730" b="0" strike="noStrike" spc="-1">
                <a:solidFill>
                  <a:srgbClr val="000000"/>
                </a:solidFill>
                <a:latin typeface="Calibri"/>
              </a:rPr>
              <a:t>Kliknite za uređivanje formata teksta strukture</a:t>
            </a:r>
          </a:p>
          <a:p>
            <a:pPr marL="864000" lvl="1" indent="-324000">
              <a:spcBef>
                <a:spcPts val="1134"/>
              </a:spcBef>
              <a:buClr>
                <a:srgbClr val="000000"/>
              </a:buClr>
              <a:buSzPct val="75000"/>
              <a:buFont typeface="Symbol" charset="2"/>
              <a:buChar char=""/>
            </a:pPr>
            <a:r>
              <a:rPr lang="sr-Latn-RS" sz="1950" b="0" strike="noStrike" spc="-1">
                <a:solidFill>
                  <a:srgbClr val="000000"/>
                </a:solidFill>
                <a:latin typeface="Calibri"/>
              </a:rPr>
              <a:t>Druga razina strukture</a:t>
            </a:r>
          </a:p>
          <a:p>
            <a:pPr marL="1296000" lvl="2" indent="-288000">
              <a:spcBef>
                <a:spcPts val="850"/>
              </a:spcBef>
              <a:buClr>
                <a:srgbClr val="000000"/>
              </a:buClr>
              <a:buSzPct val="45000"/>
              <a:buFont typeface="Wingdings" charset="2"/>
              <a:buChar char=""/>
            </a:pPr>
            <a:r>
              <a:rPr lang="sr-Latn-RS" sz="1760" b="0" strike="noStrike" spc="-1">
                <a:solidFill>
                  <a:srgbClr val="000000"/>
                </a:solidFill>
                <a:latin typeface="Calibri"/>
              </a:rPr>
              <a:t>Treća razina strukture</a:t>
            </a:r>
          </a:p>
          <a:p>
            <a:pPr marL="1728000" lvl="3" indent="-216000">
              <a:spcBef>
                <a:spcPts val="567"/>
              </a:spcBef>
              <a:buClr>
                <a:srgbClr val="000000"/>
              </a:buClr>
              <a:buSzPct val="75000"/>
              <a:buFont typeface="Symbol" charset="2"/>
              <a:buChar char=""/>
            </a:pPr>
            <a:r>
              <a:rPr lang="sr-Latn-RS" sz="1760" b="0" strike="noStrike" spc="-1">
                <a:solidFill>
                  <a:srgbClr val="000000"/>
                </a:solidFill>
                <a:latin typeface="Calibri"/>
              </a:rPr>
              <a:t>Četvrta razina strukture</a:t>
            </a:r>
          </a:p>
          <a:p>
            <a:pPr marL="2160000" lvl="4" indent="-216000">
              <a:spcBef>
                <a:spcPts val="283"/>
              </a:spcBef>
              <a:buClr>
                <a:srgbClr val="000000"/>
              </a:buClr>
              <a:buSzPct val="45000"/>
              <a:buFont typeface="Wingdings" charset="2"/>
              <a:buChar char=""/>
            </a:pPr>
            <a:r>
              <a:rPr lang="sr-Latn-RS" sz="2000" b="0" strike="noStrike" spc="-1">
                <a:solidFill>
                  <a:srgbClr val="000000"/>
                </a:solidFill>
                <a:latin typeface="Calibri"/>
              </a:rPr>
              <a:t>Peta razina strukture</a:t>
            </a:r>
          </a:p>
          <a:p>
            <a:pPr marL="2592000" lvl="5" indent="-216000">
              <a:spcBef>
                <a:spcPts val="283"/>
              </a:spcBef>
              <a:buClr>
                <a:srgbClr val="000000"/>
              </a:buClr>
              <a:buSzPct val="45000"/>
              <a:buFont typeface="Wingdings" charset="2"/>
              <a:buChar char=""/>
            </a:pPr>
            <a:r>
              <a:rPr lang="sr-Latn-RS" sz="2000" b="0" strike="noStrike" spc="-1">
                <a:solidFill>
                  <a:srgbClr val="000000"/>
                </a:solidFill>
                <a:latin typeface="Calibri"/>
              </a:rPr>
              <a:t>Šesta razina strukture</a:t>
            </a:r>
          </a:p>
          <a:p>
            <a:pPr marL="3024000" lvl="6" indent="-216000">
              <a:spcBef>
                <a:spcPts val="283"/>
              </a:spcBef>
              <a:buClr>
                <a:srgbClr val="000000"/>
              </a:buClr>
              <a:buSzPct val="45000"/>
              <a:buFont typeface="Wingdings" charset="2"/>
              <a:buChar char=""/>
            </a:pPr>
            <a:r>
              <a:rPr lang="sr-Latn-RS" sz="2000" b="0" strike="noStrike" spc="-1">
                <a:solidFill>
                  <a:srgbClr val="000000"/>
                </a:solidFill>
                <a:latin typeface="Calibri"/>
              </a:rPr>
              <a:t>Sedma razina strukture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PlaceHolder 1"/>
          <p:cNvSpPr>
            <a:spLocks noGrp="1"/>
          </p:cNvSpPr>
          <p:nvPr>
            <p:ph type="body"/>
          </p:nvPr>
        </p:nvSpPr>
        <p:spPr>
          <a:xfrm>
            <a:off x="1782000" y="2816640"/>
            <a:ext cx="4059000" cy="3608280"/>
          </a:xfrm>
          <a:prstGeom prst="rect">
            <a:avLst/>
          </a:prstGeom>
        </p:spPr>
        <p:txBody>
          <a:bodyPr>
            <a:noAutofit/>
          </a:bodyPr>
          <a:lstStyle/>
          <a:p>
            <a:pPr marL="222840" indent="-222480">
              <a:lnSpc>
                <a:spcPct val="90000"/>
              </a:lnSpc>
              <a:spcBef>
                <a:spcPts val="975"/>
              </a:spcBef>
              <a:buClr>
                <a:srgbClr val="000000"/>
              </a:buClr>
              <a:buFont typeface="Arial"/>
              <a:buChar char="•"/>
            </a:pPr>
            <a:r>
              <a:rPr lang="hr-HR" sz="2730" b="0" strike="noStrike" spc="-1">
                <a:solidFill>
                  <a:srgbClr val="000000"/>
                </a:solidFill>
                <a:latin typeface="Calibri"/>
              </a:rPr>
              <a:t>Uredite stilove teksta matrice</a:t>
            </a:r>
            <a:endParaRPr lang="sr-Latn-RS" sz="2730" b="0" strike="noStrike" spc="-1">
              <a:solidFill>
                <a:srgbClr val="000000"/>
              </a:solidFill>
              <a:latin typeface="Calibri"/>
            </a:endParaRPr>
          </a:p>
          <a:p>
            <a:pPr marL="668160" lvl="1" indent="-222480">
              <a:lnSpc>
                <a:spcPct val="90000"/>
              </a:lnSpc>
              <a:spcBef>
                <a:spcPts val="488"/>
              </a:spcBef>
              <a:buClr>
                <a:srgbClr val="000000"/>
              </a:buClr>
              <a:buFont typeface="Arial"/>
              <a:buChar char="•"/>
            </a:pPr>
            <a:r>
              <a:rPr lang="hr-HR" sz="2340" b="0" strike="noStrike" spc="-1">
                <a:solidFill>
                  <a:srgbClr val="000000"/>
                </a:solidFill>
                <a:latin typeface="Calibri"/>
              </a:rPr>
              <a:t>Druga razina</a:t>
            </a:r>
            <a:endParaRPr lang="sr-Latn-RS" sz="2340" b="0" strike="noStrike" spc="-1">
              <a:solidFill>
                <a:srgbClr val="000000"/>
              </a:solidFill>
              <a:latin typeface="Calibri"/>
            </a:endParaRPr>
          </a:p>
          <a:p>
            <a:pPr marL="1113840" lvl="2" indent="-222480">
              <a:lnSpc>
                <a:spcPct val="90000"/>
              </a:lnSpc>
              <a:spcBef>
                <a:spcPts val="488"/>
              </a:spcBef>
              <a:buClr>
                <a:srgbClr val="000000"/>
              </a:buClr>
              <a:buFont typeface="Arial"/>
              <a:buChar char="•"/>
            </a:pPr>
            <a:r>
              <a:rPr lang="hr-HR" sz="1950" b="0" strike="noStrike" spc="-1">
                <a:solidFill>
                  <a:srgbClr val="000000"/>
                </a:solidFill>
                <a:latin typeface="Calibri"/>
              </a:rPr>
              <a:t>Treća razina</a:t>
            </a:r>
            <a:endParaRPr lang="sr-Latn-RS" sz="1950" b="0" strike="noStrike" spc="-1">
              <a:solidFill>
                <a:srgbClr val="000000"/>
              </a:solidFill>
              <a:latin typeface="Calibri"/>
            </a:endParaRPr>
          </a:p>
          <a:p>
            <a:pPr marL="1559520" lvl="3" indent="-222480">
              <a:lnSpc>
                <a:spcPct val="90000"/>
              </a:lnSpc>
              <a:spcBef>
                <a:spcPts val="488"/>
              </a:spcBef>
              <a:buClr>
                <a:srgbClr val="000000"/>
              </a:buClr>
              <a:buFont typeface="Arial"/>
              <a:buChar char="•"/>
            </a:pPr>
            <a:r>
              <a:rPr lang="hr-HR" sz="1760" b="0" strike="noStrike" spc="-1">
                <a:solidFill>
                  <a:srgbClr val="000000"/>
                </a:solidFill>
                <a:latin typeface="Calibri"/>
              </a:rPr>
              <a:t>Četvrta razina</a:t>
            </a:r>
            <a:endParaRPr lang="sr-Latn-RS" sz="1760" b="0" strike="noStrike" spc="-1">
              <a:solidFill>
                <a:srgbClr val="000000"/>
              </a:solidFill>
              <a:latin typeface="Calibri"/>
            </a:endParaRPr>
          </a:p>
          <a:p>
            <a:pPr marL="2004840" lvl="4" indent="-222480">
              <a:lnSpc>
                <a:spcPct val="90000"/>
              </a:lnSpc>
              <a:spcBef>
                <a:spcPts val="488"/>
              </a:spcBef>
              <a:buClr>
                <a:srgbClr val="000000"/>
              </a:buClr>
              <a:buFont typeface="Arial"/>
              <a:buChar char="•"/>
            </a:pPr>
            <a:r>
              <a:rPr lang="hr-HR" sz="1760" b="0" strike="noStrike" spc="-1">
                <a:solidFill>
                  <a:srgbClr val="000000"/>
                </a:solidFill>
                <a:latin typeface="Calibri"/>
              </a:rPr>
              <a:t>Peta razina</a:t>
            </a:r>
            <a:endParaRPr lang="sr-Latn-RS" sz="1760" b="0" strike="noStrike" spc="-1">
              <a:solidFill>
                <a:srgbClr val="000000"/>
              </a:solidFill>
              <a:latin typeface="Calibri"/>
            </a:endParaRPr>
          </a:p>
        </p:txBody>
      </p:sp>
      <p:sp>
        <p:nvSpPr>
          <p:cNvPr id="165" name="PlaceHolder 2"/>
          <p:cNvSpPr>
            <a:spLocks noGrp="1"/>
          </p:cNvSpPr>
          <p:nvPr>
            <p:ph type="title"/>
          </p:nvPr>
        </p:nvSpPr>
        <p:spPr>
          <a:xfrm>
            <a:off x="816840" y="421920"/>
            <a:ext cx="10247040" cy="1530720"/>
          </a:xfrm>
          <a:prstGeom prst="rect">
            <a:avLst/>
          </a:prstGeom>
        </p:spPr>
        <p:txBody>
          <a:bodyPr anchor="ctr">
            <a:noAutofit/>
          </a:bodyPr>
          <a:lstStyle/>
          <a:p>
            <a:pPr>
              <a:lnSpc>
                <a:spcPct val="90000"/>
              </a:lnSpc>
            </a:pPr>
            <a:r>
              <a:rPr lang="hr-HR" sz="4290" b="0" strike="noStrike" spc="-1">
                <a:solidFill>
                  <a:srgbClr val="000000"/>
                </a:solidFill>
                <a:latin typeface="Calibri Light"/>
              </a:rPr>
              <a:t>Uredite stil naslova matrice</a:t>
            </a:r>
            <a:endParaRPr lang="sr-Latn-RS" sz="4290" b="0" strike="noStrike" spc="-1">
              <a:solidFill>
                <a:srgbClr val="000000"/>
              </a:solidFill>
              <a:latin typeface="Calibri"/>
            </a:endParaRPr>
          </a:p>
        </p:txBody>
      </p:sp>
      <p:sp>
        <p:nvSpPr>
          <p:cNvPr id="166" name="PlaceHolder 3"/>
          <p:cNvSpPr>
            <a:spLocks noGrp="1"/>
          </p:cNvSpPr>
          <p:nvPr>
            <p:ph type="dt"/>
          </p:nvPr>
        </p:nvSpPr>
        <p:spPr>
          <a:xfrm>
            <a:off x="816840" y="7342200"/>
            <a:ext cx="2673000" cy="421560"/>
          </a:xfrm>
          <a:prstGeom prst="rect">
            <a:avLst/>
          </a:prstGeom>
        </p:spPr>
        <p:txBody>
          <a:bodyPr anchor="ctr">
            <a:noAutofit/>
          </a:bodyPr>
          <a:lstStyle/>
          <a:p>
            <a:pPr>
              <a:lnSpc>
                <a:spcPct val="100000"/>
              </a:lnSpc>
            </a:pPr>
            <a:fld id="{E331E967-BD69-4B33-BDF4-CCA989C305A9}" type="datetime">
              <a:rPr lang="hr-HR" sz="1170" b="0" strike="noStrike" spc="-1">
                <a:solidFill>
                  <a:srgbClr val="8B8B8B"/>
                </a:solidFill>
                <a:latin typeface="Calibri"/>
              </a:rPr>
              <a:t>14.3.2021.</a:t>
            </a:fld>
            <a:endParaRPr lang="hr-HR" sz="1170" b="0" strike="noStrike" spc="-1">
              <a:latin typeface="Times New Roman"/>
            </a:endParaRPr>
          </a:p>
        </p:txBody>
      </p:sp>
      <p:sp>
        <p:nvSpPr>
          <p:cNvPr id="167" name="PlaceHolder 4"/>
          <p:cNvSpPr>
            <a:spLocks noGrp="1"/>
          </p:cNvSpPr>
          <p:nvPr>
            <p:ph type="ftr"/>
          </p:nvPr>
        </p:nvSpPr>
        <p:spPr>
          <a:xfrm>
            <a:off x="3935520" y="7342200"/>
            <a:ext cx="4009320" cy="421560"/>
          </a:xfrm>
          <a:prstGeom prst="rect">
            <a:avLst/>
          </a:prstGeom>
        </p:spPr>
        <p:txBody>
          <a:bodyPr anchor="ctr">
            <a:noAutofit/>
          </a:bodyPr>
          <a:lstStyle/>
          <a:p>
            <a:endParaRPr lang="hr-HR" sz="2400" b="0" strike="noStrike" spc="-1">
              <a:latin typeface="Times New Roman"/>
            </a:endParaRPr>
          </a:p>
        </p:txBody>
      </p:sp>
      <p:sp>
        <p:nvSpPr>
          <p:cNvPr id="168" name="PlaceHolder 5"/>
          <p:cNvSpPr>
            <a:spLocks noGrp="1"/>
          </p:cNvSpPr>
          <p:nvPr>
            <p:ph type="sldNum"/>
          </p:nvPr>
        </p:nvSpPr>
        <p:spPr>
          <a:xfrm>
            <a:off x="8390880" y="7342200"/>
            <a:ext cx="2673000" cy="421560"/>
          </a:xfrm>
          <a:prstGeom prst="rect">
            <a:avLst/>
          </a:prstGeom>
        </p:spPr>
        <p:txBody>
          <a:bodyPr anchor="ctr">
            <a:noAutofit/>
          </a:bodyPr>
          <a:lstStyle/>
          <a:p>
            <a:pPr algn="r">
              <a:lnSpc>
                <a:spcPct val="100000"/>
              </a:lnSpc>
            </a:pPr>
            <a:fld id="{94503F96-F004-4671-9C07-ADFCAEF1D1E1}" type="slidenum">
              <a:rPr lang="hr-HR" sz="1170" b="0" strike="noStrike" spc="-1">
                <a:solidFill>
                  <a:srgbClr val="8B8B8B"/>
                </a:solidFill>
                <a:latin typeface="Calibri"/>
              </a:rPr>
              <a:t>‹#›</a:t>
            </a:fld>
            <a:endParaRPr lang="hr-HR" sz="1170" b="0" strike="noStrike" spc="-1">
              <a:latin typeface="Times New Roman"/>
            </a:endParaRPr>
          </a:p>
        </p:txBody>
      </p:sp>
      <p:sp>
        <p:nvSpPr>
          <p:cNvPr id="169" name="PlaceHolder 6"/>
          <p:cNvSpPr>
            <a:spLocks noGrp="1"/>
          </p:cNvSpPr>
          <p:nvPr>
            <p:ph type="body"/>
          </p:nvPr>
        </p:nvSpPr>
        <p:spPr>
          <a:xfrm>
            <a:off x="6039360" y="2816640"/>
            <a:ext cx="4059000" cy="3608280"/>
          </a:xfrm>
          <a:prstGeom prst="rect">
            <a:avLst/>
          </a:prstGeom>
        </p:spPr>
        <p:txBody>
          <a:bodyPr>
            <a:noAutofit/>
          </a:bodyPr>
          <a:lstStyle/>
          <a:p>
            <a:pPr marL="222840" indent="-222480">
              <a:lnSpc>
                <a:spcPct val="90000"/>
              </a:lnSpc>
              <a:spcBef>
                <a:spcPts val="975"/>
              </a:spcBef>
              <a:buClr>
                <a:srgbClr val="000000"/>
              </a:buClr>
              <a:buFont typeface="Arial"/>
              <a:buChar char="•"/>
            </a:pPr>
            <a:r>
              <a:rPr lang="hr-HR" sz="2730" b="0" strike="noStrike" spc="-1">
                <a:solidFill>
                  <a:srgbClr val="000000"/>
                </a:solidFill>
                <a:latin typeface="Calibri"/>
              </a:rPr>
              <a:t>Uredite stilove teksta matrice</a:t>
            </a:r>
            <a:endParaRPr lang="sr-Latn-RS" sz="2730" b="0" strike="noStrike" spc="-1">
              <a:solidFill>
                <a:srgbClr val="000000"/>
              </a:solidFill>
              <a:latin typeface="Calibri"/>
            </a:endParaRPr>
          </a:p>
          <a:p>
            <a:pPr marL="668160" lvl="1" indent="-222480">
              <a:lnSpc>
                <a:spcPct val="90000"/>
              </a:lnSpc>
              <a:spcBef>
                <a:spcPts val="488"/>
              </a:spcBef>
              <a:buClr>
                <a:srgbClr val="000000"/>
              </a:buClr>
              <a:buFont typeface="Arial"/>
              <a:buChar char="•"/>
            </a:pPr>
            <a:r>
              <a:rPr lang="hr-HR" sz="2340" b="0" strike="noStrike" spc="-1">
                <a:solidFill>
                  <a:srgbClr val="000000"/>
                </a:solidFill>
                <a:latin typeface="Calibri"/>
              </a:rPr>
              <a:t>Druga razina</a:t>
            </a:r>
            <a:endParaRPr lang="sr-Latn-RS" sz="2340" b="0" strike="noStrike" spc="-1">
              <a:solidFill>
                <a:srgbClr val="000000"/>
              </a:solidFill>
              <a:latin typeface="Calibri"/>
            </a:endParaRPr>
          </a:p>
          <a:p>
            <a:pPr marL="1113840" lvl="2" indent="-222480">
              <a:lnSpc>
                <a:spcPct val="90000"/>
              </a:lnSpc>
              <a:spcBef>
                <a:spcPts val="488"/>
              </a:spcBef>
              <a:buClr>
                <a:srgbClr val="000000"/>
              </a:buClr>
              <a:buFont typeface="Arial"/>
              <a:buChar char="•"/>
            </a:pPr>
            <a:r>
              <a:rPr lang="hr-HR" sz="1950" b="0" strike="noStrike" spc="-1">
                <a:solidFill>
                  <a:srgbClr val="000000"/>
                </a:solidFill>
                <a:latin typeface="Calibri"/>
              </a:rPr>
              <a:t>Treća razina</a:t>
            </a:r>
            <a:endParaRPr lang="sr-Latn-RS" sz="1950" b="0" strike="noStrike" spc="-1">
              <a:solidFill>
                <a:srgbClr val="000000"/>
              </a:solidFill>
              <a:latin typeface="Calibri"/>
            </a:endParaRPr>
          </a:p>
          <a:p>
            <a:pPr marL="1559520" lvl="3" indent="-222480">
              <a:lnSpc>
                <a:spcPct val="90000"/>
              </a:lnSpc>
              <a:spcBef>
                <a:spcPts val="488"/>
              </a:spcBef>
              <a:buClr>
                <a:srgbClr val="000000"/>
              </a:buClr>
              <a:buFont typeface="Arial"/>
              <a:buChar char="•"/>
            </a:pPr>
            <a:r>
              <a:rPr lang="hr-HR" sz="1760" b="0" strike="noStrike" spc="-1">
                <a:solidFill>
                  <a:srgbClr val="000000"/>
                </a:solidFill>
                <a:latin typeface="Calibri"/>
              </a:rPr>
              <a:t>Četvrta razina</a:t>
            </a:r>
            <a:endParaRPr lang="sr-Latn-RS" sz="1760" b="0" strike="noStrike" spc="-1">
              <a:solidFill>
                <a:srgbClr val="000000"/>
              </a:solidFill>
              <a:latin typeface="Calibri"/>
            </a:endParaRPr>
          </a:p>
          <a:p>
            <a:pPr marL="2004840" lvl="4" indent="-222480">
              <a:lnSpc>
                <a:spcPct val="90000"/>
              </a:lnSpc>
              <a:spcBef>
                <a:spcPts val="488"/>
              </a:spcBef>
              <a:buClr>
                <a:srgbClr val="000000"/>
              </a:buClr>
              <a:buFont typeface="Arial"/>
              <a:buChar char="•"/>
            </a:pPr>
            <a:r>
              <a:rPr lang="hr-HR" sz="1760" b="0" strike="noStrike" spc="-1">
                <a:solidFill>
                  <a:srgbClr val="000000"/>
                </a:solidFill>
                <a:latin typeface="Calibri"/>
              </a:rPr>
              <a:t>Peta razina</a:t>
            </a:r>
            <a:endParaRPr lang="sr-Latn-RS" sz="176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816840" y="421920"/>
            <a:ext cx="10247040" cy="1530720"/>
          </a:xfrm>
          <a:prstGeom prst="rect">
            <a:avLst/>
          </a:prstGeom>
        </p:spPr>
        <p:txBody>
          <a:bodyPr anchor="ctr">
            <a:noAutofit/>
          </a:bodyPr>
          <a:lstStyle/>
          <a:p>
            <a:pPr>
              <a:lnSpc>
                <a:spcPct val="90000"/>
              </a:lnSpc>
            </a:pPr>
            <a:r>
              <a:rPr lang="hr-HR" sz="4290" b="0" strike="noStrike" spc="-1">
                <a:solidFill>
                  <a:srgbClr val="000000"/>
                </a:solidFill>
                <a:latin typeface="Calibri Light"/>
              </a:rPr>
              <a:t>Kliknite da biste uredili stil naslova matrice</a:t>
            </a:r>
            <a:endParaRPr lang="sr-Latn-RS" sz="4290" b="0" strike="noStrike" spc="-1">
              <a:solidFill>
                <a:srgbClr val="000000"/>
              </a:solidFill>
              <a:latin typeface="Calibri"/>
            </a:endParaRPr>
          </a:p>
        </p:txBody>
      </p:sp>
      <p:sp>
        <p:nvSpPr>
          <p:cNvPr id="207" name="PlaceHolder 2"/>
          <p:cNvSpPr>
            <a:spLocks noGrp="1"/>
          </p:cNvSpPr>
          <p:nvPr>
            <p:ph type="body"/>
          </p:nvPr>
        </p:nvSpPr>
        <p:spPr>
          <a:xfrm>
            <a:off x="816840" y="2108880"/>
            <a:ext cx="10247040" cy="5025960"/>
          </a:xfrm>
          <a:prstGeom prst="rect">
            <a:avLst/>
          </a:prstGeom>
        </p:spPr>
        <p:txBody>
          <a:bodyPr>
            <a:noAutofit/>
          </a:bodyPr>
          <a:lstStyle/>
          <a:p>
            <a:pPr marL="222840" indent="-222480">
              <a:lnSpc>
                <a:spcPct val="90000"/>
              </a:lnSpc>
              <a:spcBef>
                <a:spcPts val="975"/>
              </a:spcBef>
              <a:buClr>
                <a:srgbClr val="000000"/>
              </a:buClr>
              <a:buFont typeface="Arial"/>
              <a:buChar char="•"/>
            </a:pPr>
            <a:r>
              <a:rPr lang="hr-HR" sz="2730" b="0" strike="noStrike" spc="-1">
                <a:solidFill>
                  <a:srgbClr val="000000"/>
                </a:solidFill>
                <a:latin typeface="Calibri"/>
              </a:rPr>
              <a:t>Kliknite da biste uredili matrice</a:t>
            </a:r>
            <a:endParaRPr lang="sr-Latn-RS" sz="2730" b="0" strike="noStrike" spc="-1">
              <a:solidFill>
                <a:srgbClr val="000000"/>
              </a:solidFill>
              <a:latin typeface="Calibri"/>
            </a:endParaRPr>
          </a:p>
          <a:p>
            <a:pPr marL="668160" lvl="1" indent="-222480">
              <a:lnSpc>
                <a:spcPct val="90000"/>
              </a:lnSpc>
              <a:spcBef>
                <a:spcPts val="488"/>
              </a:spcBef>
              <a:buClr>
                <a:srgbClr val="000000"/>
              </a:buClr>
              <a:buFont typeface="Arial"/>
              <a:buChar char="•"/>
            </a:pPr>
            <a:r>
              <a:rPr lang="hr-HR" sz="2340" b="0" strike="noStrike" spc="-1">
                <a:solidFill>
                  <a:srgbClr val="000000"/>
                </a:solidFill>
                <a:latin typeface="Calibri"/>
              </a:rPr>
              <a:t>Druga razina</a:t>
            </a:r>
            <a:endParaRPr lang="sr-Latn-RS" sz="2340" b="0" strike="noStrike" spc="-1">
              <a:solidFill>
                <a:srgbClr val="000000"/>
              </a:solidFill>
              <a:latin typeface="Calibri"/>
            </a:endParaRPr>
          </a:p>
          <a:p>
            <a:pPr marL="1113840" lvl="2" indent="-222480">
              <a:lnSpc>
                <a:spcPct val="90000"/>
              </a:lnSpc>
              <a:spcBef>
                <a:spcPts val="488"/>
              </a:spcBef>
              <a:buClr>
                <a:srgbClr val="000000"/>
              </a:buClr>
              <a:buFont typeface="Arial"/>
              <a:buChar char="•"/>
            </a:pPr>
            <a:r>
              <a:rPr lang="hr-HR" sz="1950" b="0" strike="noStrike" spc="-1">
                <a:solidFill>
                  <a:srgbClr val="000000"/>
                </a:solidFill>
                <a:latin typeface="Calibri"/>
              </a:rPr>
              <a:t>Treća razina</a:t>
            </a:r>
            <a:endParaRPr lang="sr-Latn-RS" sz="1950" b="0" strike="noStrike" spc="-1">
              <a:solidFill>
                <a:srgbClr val="000000"/>
              </a:solidFill>
              <a:latin typeface="Calibri"/>
            </a:endParaRPr>
          </a:p>
          <a:p>
            <a:pPr marL="1559520" lvl="3" indent="-222480">
              <a:lnSpc>
                <a:spcPct val="90000"/>
              </a:lnSpc>
              <a:spcBef>
                <a:spcPts val="488"/>
              </a:spcBef>
              <a:buClr>
                <a:srgbClr val="000000"/>
              </a:buClr>
              <a:buFont typeface="Arial"/>
              <a:buChar char="•"/>
            </a:pPr>
            <a:r>
              <a:rPr lang="hr-HR" sz="1760" b="0" strike="noStrike" spc="-1">
                <a:solidFill>
                  <a:srgbClr val="000000"/>
                </a:solidFill>
                <a:latin typeface="Calibri"/>
              </a:rPr>
              <a:t>Četvrta razina</a:t>
            </a:r>
            <a:endParaRPr lang="sr-Latn-RS" sz="1760" b="0" strike="noStrike" spc="-1">
              <a:solidFill>
                <a:srgbClr val="000000"/>
              </a:solidFill>
              <a:latin typeface="Calibri"/>
            </a:endParaRPr>
          </a:p>
          <a:p>
            <a:pPr marL="2004840" lvl="4" indent="-222480">
              <a:lnSpc>
                <a:spcPct val="90000"/>
              </a:lnSpc>
              <a:spcBef>
                <a:spcPts val="488"/>
              </a:spcBef>
              <a:buClr>
                <a:srgbClr val="000000"/>
              </a:buClr>
              <a:buFont typeface="Arial"/>
              <a:buChar char="•"/>
            </a:pPr>
            <a:r>
              <a:rPr lang="hr-HR" sz="1760" b="0" strike="noStrike" spc="-1">
                <a:solidFill>
                  <a:srgbClr val="000000"/>
                </a:solidFill>
                <a:latin typeface="Calibri"/>
              </a:rPr>
              <a:t>Peta razina stilove teksta</a:t>
            </a:r>
            <a:endParaRPr lang="sr-Latn-RS" sz="1760" b="0" strike="noStrike" spc="-1">
              <a:solidFill>
                <a:srgbClr val="000000"/>
              </a:solidFill>
              <a:latin typeface="Calibri"/>
            </a:endParaRPr>
          </a:p>
        </p:txBody>
      </p:sp>
      <p:sp>
        <p:nvSpPr>
          <p:cNvPr id="208" name="PlaceHolder 3"/>
          <p:cNvSpPr>
            <a:spLocks noGrp="1"/>
          </p:cNvSpPr>
          <p:nvPr>
            <p:ph type="dt"/>
          </p:nvPr>
        </p:nvSpPr>
        <p:spPr>
          <a:xfrm>
            <a:off x="816840" y="7342200"/>
            <a:ext cx="2673000" cy="421560"/>
          </a:xfrm>
          <a:prstGeom prst="rect">
            <a:avLst/>
          </a:prstGeom>
        </p:spPr>
        <p:txBody>
          <a:bodyPr anchor="ctr">
            <a:noAutofit/>
          </a:bodyPr>
          <a:lstStyle/>
          <a:p>
            <a:pPr>
              <a:lnSpc>
                <a:spcPct val="100000"/>
              </a:lnSpc>
            </a:pPr>
            <a:fld id="{28828E24-0FE0-401D-9B7A-146DCF14EC35}" type="datetime">
              <a:rPr lang="hr-HR" sz="1170" b="0" strike="noStrike" spc="-1">
                <a:solidFill>
                  <a:srgbClr val="8B8B8B"/>
                </a:solidFill>
                <a:latin typeface="Calibri"/>
              </a:rPr>
              <a:t>14.3.2021.</a:t>
            </a:fld>
            <a:endParaRPr lang="hr-HR" sz="1170" b="0" strike="noStrike" spc="-1">
              <a:latin typeface="Times New Roman"/>
            </a:endParaRPr>
          </a:p>
        </p:txBody>
      </p:sp>
      <p:sp>
        <p:nvSpPr>
          <p:cNvPr id="209" name="PlaceHolder 4"/>
          <p:cNvSpPr>
            <a:spLocks noGrp="1"/>
          </p:cNvSpPr>
          <p:nvPr>
            <p:ph type="ftr"/>
          </p:nvPr>
        </p:nvSpPr>
        <p:spPr>
          <a:xfrm>
            <a:off x="3935520" y="7342200"/>
            <a:ext cx="4009320" cy="421560"/>
          </a:xfrm>
          <a:prstGeom prst="rect">
            <a:avLst/>
          </a:prstGeom>
        </p:spPr>
        <p:txBody>
          <a:bodyPr anchor="ctr">
            <a:noAutofit/>
          </a:bodyPr>
          <a:lstStyle/>
          <a:p>
            <a:endParaRPr lang="hr-HR" sz="2400" b="0" strike="noStrike" spc="-1">
              <a:latin typeface="Times New Roman"/>
            </a:endParaRPr>
          </a:p>
        </p:txBody>
      </p:sp>
      <p:sp>
        <p:nvSpPr>
          <p:cNvPr id="210" name="PlaceHolder 5"/>
          <p:cNvSpPr>
            <a:spLocks noGrp="1"/>
          </p:cNvSpPr>
          <p:nvPr>
            <p:ph type="sldNum"/>
          </p:nvPr>
        </p:nvSpPr>
        <p:spPr>
          <a:xfrm>
            <a:off x="8390880" y="7342200"/>
            <a:ext cx="2673000" cy="421560"/>
          </a:xfrm>
          <a:prstGeom prst="rect">
            <a:avLst/>
          </a:prstGeom>
        </p:spPr>
        <p:txBody>
          <a:bodyPr anchor="ctr">
            <a:noAutofit/>
          </a:bodyPr>
          <a:lstStyle/>
          <a:p>
            <a:pPr algn="r">
              <a:lnSpc>
                <a:spcPct val="100000"/>
              </a:lnSpc>
            </a:pPr>
            <a:fld id="{326E48CB-1C72-466E-B51E-38B2BFCDCC6C}" type="slidenum">
              <a:rPr lang="hr-HR" sz="1170" b="0" strike="noStrike" spc="-1">
                <a:solidFill>
                  <a:srgbClr val="8B8B8B"/>
                </a:solidFill>
                <a:latin typeface="Calibri"/>
              </a:rPr>
              <a:t>‹#›</a:t>
            </a:fld>
            <a:endParaRPr lang="hr-HR" sz="117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csi.hr/" TargetMode="External"/><Relationship Id="rId7" Type="http://schemas.openxmlformats.org/officeDocument/2006/relationships/hyperlink" Target="https://pogledkrozprozor.wordpress.com/2021/02/28/specijalni-pogled-kroz-prozor/" TargetMode="External"/><Relationship Id="rId2" Type="http://schemas.openxmlformats.org/officeDocument/2006/relationships/hyperlink" Target="https://www.medijskapismenost.hr/" TargetMode="External"/><Relationship Id="rId1" Type="http://schemas.openxmlformats.org/officeDocument/2006/relationships/slideLayout" Target="../slideLayouts/slideLayout25.xml"/><Relationship Id="rId6" Type="http://schemas.openxmlformats.org/officeDocument/2006/relationships/hyperlink" Target="https://ucitelji.hr/budi-internet-genijalac2021/%C2%A0" TargetMode="External"/><Relationship Id="rId5" Type="http://schemas.openxmlformats.org/officeDocument/2006/relationships/hyperlink" Target="https://ucitelji.hr/enable2021/" TargetMode="External"/><Relationship Id="rId4" Type="http://schemas.openxmlformats.org/officeDocument/2006/relationships/hyperlink" Target="https://ucitelji.hr/pet-za-net20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47" name="CustomShape 1"/>
          <p:cNvSpPr/>
          <p:nvPr/>
        </p:nvSpPr>
        <p:spPr>
          <a:xfrm>
            <a:off x="756000" y="2520720"/>
            <a:ext cx="2808000" cy="143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r-HR" sz="4400" b="1" strike="noStrike" spc="-1">
                <a:solidFill>
                  <a:srgbClr val="000000"/>
                </a:solidFill>
                <a:latin typeface="Calibri Light"/>
              </a:rPr>
              <a:t>Zaštita</a:t>
            </a:r>
            <a:r>
              <a:rPr lang="hr-HR" sz="3600" b="1" strike="noStrike" spc="-1">
                <a:solidFill>
                  <a:srgbClr val="000000"/>
                </a:solidFill>
                <a:latin typeface="Britannic Bold"/>
              </a:rPr>
              <a:t> </a:t>
            </a:r>
            <a:r>
              <a:rPr lang="hr-HR" sz="4400" b="1" strike="noStrike" spc="-1">
                <a:solidFill>
                  <a:srgbClr val="000000"/>
                </a:solidFill>
                <a:latin typeface="Calibri Light"/>
              </a:rPr>
              <a:t>privatnosti</a:t>
            </a:r>
            <a:endParaRPr lang="hr-HR" sz="4400" b="0" strike="noStrike" spc="-1">
              <a:latin typeface="Arial"/>
            </a:endParaRPr>
          </a:p>
        </p:txBody>
      </p:sp>
      <p:sp>
        <p:nvSpPr>
          <p:cNvPr id="248" name="CustomShape 2"/>
          <p:cNvSpPr/>
          <p:nvPr/>
        </p:nvSpPr>
        <p:spPr>
          <a:xfrm>
            <a:off x="7524720" y="6474960"/>
            <a:ext cx="4968360" cy="143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4400" b="1" strike="noStrike" spc="-1">
                <a:solidFill>
                  <a:srgbClr val="000000"/>
                </a:solidFill>
                <a:latin typeface="Calibri Light"/>
              </a:rPr>
              <a:t>Anja Vinković, 1.C</a:t>
            </a:r>
            <a:endParaRPr lang="hr-HR" sz="4400" b="0" strike="noStrike" spc="-1">
              <a:latin typeface="Arial"/>
            </a:endParaRPr>
          </a:p>
          <a:p>
            <a:pPr>
              <a:lnSpc>
                <a:spcPct val="100000"/>
              </a:lnSpc>
            </a:pPr>
            <a:r>
              <a:rPr lang="hr-HR" sz="4400" b="1" strike="noStrike" spc="-1">
                <a:solidFill>
                  <a:srgbClr val="000000"/>
                </a:solidFill>
                <a:latin typeface="Calibri Light"/>
              </a:rPr>
              <a:t>Lara</a:t>
            </a:r>
            <a:r>
              <a:rPr lang="hr-HR" sz="1800" b="0" strike="noStrike" spc="-1">
                <a:solidFill>
                  <a:srgbClr val="000000"/>
                </a:solidFill>
                <a:latin typeface="Gill Sans Ultra Bold"/>
              </a:rPr>
              <a:t> </a:t>
            </a:r>
            <a:r>
              <a:rPr lang="hr-HR" sz="4400" b="1" strike="noStrike" spc="-1">
                <a:solidFill>
                  <a:srgbClr val="000000"/>
                </a:solidFill>
                <a:latin typeface="Calibri Light"/>
              </a:rPr>
              <a:t>Šijanović, 1.C</a:t>
            </a:r>
            <a:endParaRPr lang="hr-HR"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 name="CustomShape 1"/>
          <p:cNvSpPr/>
          <p:nvPr/>
        </p:nvSpPr>
        <p:spPr>
          <a:xfrm>
            <a:off x="5769360" y="0"/>
            <a:ext cx="6111000" cy="7921440"/>
          </a:xfrm>
          <a:prstGeom prst="rect">
            <a:avLst/>
          </a:prstGeom>
          <a:gradFill rotWithShape="0">
            <a:gsLst>
              <a:gs pos="0">
                <a:srgbClr val="4472C4">
                  <a:alpha val="82352"/>
                </a:srgbClr>
              </a:gs>
              <a:gs pos="100000">
                <a:srgbClr val="4472C4">
                  <a:alpha val="60000"/>
                </a:srgb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361" name="Picture 74"/>
          <p:cNvPicPr/>
          <p:nvPr/>
        </p:nvPicPr>
        <p:blipFill>
          <a:blip r:embed="rId2"/>
          <a:stretch/>
        </p:blipFill>
        <p:spPr>
          <a:xfrm flipH="1">
            <a:off x="360" y="0"/>
            <a:ext cx="11880360" cy="7921440"/>
          </a:xfrm>
          <a:prstGeom prst="rect">
            <a:avLst/>
          </a:prstGeom>
          <a:ln w="0">
            <a:noFill/>
          </a:ln>
        </p:spPr>
      </p:pic>
      <p:sp>
        <p:nvSpPr>
          <p:cNvPr id="362" name="CustomShape 2"/>
          <p:cNvSpPr/>
          <p:nvPr/>
        </p:nvSpPr>
        <p:spPr>
          <a:xfrm>
            <a:off x="784440" y="922320"/>
            <a:ext cx="4680720" cy="15148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pPr>
            <a:r>
              <a:rPr lang="en-US" sz="4400" b="1" strike="noStrike" spc="-1">
                <a:solidFill>
                  <a:srgbClr val="000000"/>
                </a:solidFill>
                <a:latin typeface="Calibri Light"/>
              </a:rPr>
              <a:t>Privatnost može biti narušena:</a:t>
            </a:r>
            <a:endParaRPr lang="hr-HR" sz="4400" b="0" strike="noStrike" spc="-1">
              <a:latin typeface="Arial"/>
            </a:endParaRPr>
          </a:p>
        </p:txBody>
      </p:sp>
      <p:sp>
        <p:nvSpPr>
          <p:cNvPr id="363" name="CustomShape 3"/>
          <p:cNvSpPr/>
          <p:nvPr/>
        </p:nvSpPr>
        <p:spPr>
          <a:xfrm>
            <a:off x="784440" y="2624400"/>
            <a:ext cx="4586400" cy="4376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399960" indent="-228240">
              <a:lnSpc>
                <a:spcPct val="90000"/>
              </a:lnSpc>
              <a:spcAft>
                <a:spcPts val="601"/>
              </a:spcAft>
              <a:buClr>
                <a:srgbClr val="000000"/>
              </a:buClr>
              <a:buFont typeface="Arial"/>
              <a:buChar char="•"/>
            </a:pPr>
            <a:r>
              <a:rPr lang="en-US" sz="1800" b="0" strike="noStrike" spc="-1">
                <a:solidFill>
                  <a:srgbClr val="000000"/>
                </a:solidFill>
                <a:latin typeface="Calibri"/>
              </a:rPr>
              <a:t> putem računala kojim se koristite, najčešće krađom „kolačića“ koja unatoč bezazlenom imenu predstavljaju veliku opasnost</a:t>
            </a:r>
            <a:endParaRPr lang="hr-HR" sz="1800" b="0" strike="noStrike" spc="-1">
              <a:latin typeface="Arial"/>
            </a:endParaRPr>
          </a:p>
          <a:p>
            <a:pPr>
              <a:lnSpc>
                <a:spcPct val="90000"/>
              </a:lnSpc>
              <a:spcAft>
                <a:spcPts val="601"/>
              </a:spcAft>
            </a:pPr>
            <a:endParaRPr lang="hr-HR" sz="1800" b="0" strike="noStrike" spc="-1">
              <a:latin typeface="Arial"/>
            </a:endParaRPr>
          </a:p>
          <a:p>
            <a:pPr marL="399960" indent="-228240">
              <a:lnSpc>
                <a:spcPct val="90000"/>
              </a:lnSpc>
              <a:spcAft>
                <a:spcPts val="601"/>
              </a:spcAft>
              <a:buClr>
                <a:srgbClr val="000000"/>
              </a:buClr>
              <a:buFont typeface="Arial"/>
              <a:buChar char="•"/>
            </a:pPr>
            <a:r>
              <a:rPr lang="en-US" sz="1800" b="0" strike="noStrike" spc="-1">
                <a:solidFill>
                  <a:srgbClr val="000000"/>
                </a:solidFill>
                <a:latin typeface="Calibri"/>
              </a:rPr>
              <a:t> praćenjem vaših aktivnosti na internetu, (npr. pretraživanje, podaci o trenutnoj lokaciji), jer pojmovi koje upisujete i podaci koje ostavljate govore ponešto o vama i vode do vas</a:t>
            </a:r>
            <a:endParaRPr lang="hr-HR" sz="1800" b="0" strike="noStrike" spc="-1">
              <a:latin typeface="Arial"/>
            </a:endParaRPr>
          </a:p>
          <a:p>
            <a:pPr>
              <a:lnSpc>
                <a:spcPct val="90000"/>
              </a:lnSpc>
              <a:spcAft>
                <a:spcPts val="601"/>
              </a:spcAft>
            </a:pPr>
            <a:endParaRPr lang="hr-HR" sz="1800" b="0" strike="noStrike" spc="-1">
              <a:latin typeface="Arial"/>
            </a:endParaRPr>
          </a:p>
          <a:p>
            <a:pPr marL="399960" indent="-228240">
              <a:lnSpc>
                <a:spcPct val="90000"/>
              </a:lnSpc>
              <a:spcAft>
                <a:spcPts val="601"/>
              </a:spcAft>
              <a:buClr>
                <a:srgbClr val="000000"/>
              </a:buClr>
              <a:buFont typeface="Arial"/>
              <a:buChar char="•"/>
            </a:pPr>
            <a:r>
              <a:rPr lang="en-US" sz="1800" b="0" strike="noStrike" spc="-1">
                <a:solidFill>
                  <a:srgbClr val="000000"/>
                </a:solidFill>
                <a:latin typeface="Calibri"/>
              </a:rPr>
              <a:t>  prikupljanjem vaših osobnih podataka s internetskih poslužitelja koje koristite i koji od vas zahtijevaju osobne podatke (npr. Gmail, Facebook), ali vam pritom ne jamče sigurnost i zaštitu podataka. </a:t>
            </a:r>
            <a:endParaRPr lang="hr-HR" sz="1800" b="0" strike="noStrike" spc="-1">
              <a:latin typeface="Arial"/>
            </a:endParaRPr>
          </a:p>
        </p:txBody>
      </p:sp>
      <p:sp>
        <p:nvSpPr>
          <p:cNvPr id="364" name="CustomShape 4"/>
          <p:cNvSpPr/>
          <p:nvPr/>
        </p:nvSpPr>
        <p:spPr>
          <a:xfrm flipH="1">
            <a:off x="6542640" y="682200"/>
            <a:ext cx="5338080" cy="7250040"/>
          </a:xfrm>
          <a:custGeom>
            <a:avLst/>
            <a:gdLst/>
            <a:ahLst/>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solidFill>
              <a:srgbClr val="ABC0E4"/>
            </a:solidFill>
          </a:ln>
        </p:spPr>
        <p:style>
          <a:lnRef idx="2">
            <a:schemeClr val="accent1">
              <a:shade val="50000"/>
            </a:schemeClr>
          </a:lnRef>
          <a:fillRef idx="1">
            <a:schemeClr val="accent1"/>
          </a:fillRef>
          <a:effectRef idx="0">
            <a:schemeClr val="accent1"/>
          </a:effectRef>
          <a:fontRef idx="minor"/>
        </p:style>
      </p:sp>
      <p:pic>
        <p:nvPicPr>
          <p:cNvPr id="365" name="Picture 2" descr="http://www.cs3.co.in/wp-content/uploads/2015/01/elearningkid.png"/>
          <p:cNvPicPr/>
          <p:nvPr/>
        </p:nvPicPr>
        <p:blipFill>
          <a:blip r:embed="rId3"/>
          <a:srcRect l="12686" r="19865"/>
          <a:stretch/>
        </p:blipFill>
        <p:spPr>
          <a:xfrm>
            <a:off x="6717240" y="889560"/>
            <a:ext cx="5163120" cy="7042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 name="CustomShape 1"/>
          <p:cNvSpPr/>
          <p:nvPr/>
        </p:nvSpPr>
        <p:spPr>
          <a:xfrm>
            <a:off x="0" y="0"/>
            <a:ext cx="5926680" cy="792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67" name="CustomShape 2"/>
          <p:cNvSpPr/>
          <p:nvPr/>
        </p:nvSpPr>
        <p:spPr>
          <a:xfrm>
            <a:off x="0" y="0"/>
            <a:ext cx="11880360" cy="7921440"/>
          </a:xfrm>
          <a:prstGeom prst="rect">
            <a:avLst/>
          </a:prstGeom>
          <a:gradFill rotWithShape="0">
            <a:gsLst>
              <a:gs pos="0">
                <a:srgbClr val="3965B5"/>
              </a:gs>
              <a:gs pos="100000">
                <a:srgbClr val="3965B5"/>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368" name="Picture 11"/>
          <p:cNvPicPr/>
          <p:nvPr/>
        </p:nvPicPr>
        <p:blipFill>
          <a:blip r:embed="rId2"/>
          <a:stretch/>
        </p:blipFill>
        <p:spPr>
          <a:xfrm>
            <a:off x="0" y="0"/>
            <a:ext cx="11880360" cy="7921440"/>
          </a:xfrm>
          <a:prstGeom prst="rect">
            <a:avLst/>
          </a:prstGeom>
          <a:ln w="0">
            <a:noFill/>
          </a:ln>
        </p:spPr>
      </p:pic>
      <p:sp>
        <p:nvSpPr>
          <p:cNvPr id="369" name="TextShape 3"/>
          <p:cNvSpPr txBox="1"/>
          <p:nvPr/>
        </p:nvSpPr>
        <p:spPr>
          <a:xfrm>
            <a:off x="623880" y="2372040"/>
            <a:ext cx="3575160" cy="3187800"/>
          </a:xfrm>
          <a:prstGeom prst="rect">
            <a:avLst/>
          </a:prstGeom>
          <a:noFill/>
          <a:ln w="0">
            <a:noFill/>
          </a:ln>
        </p:spPr>
        <p:txBody>
          <a:bodyPr anchor="ctr">
            <a:normAutofit/>
          </a:bodyPr>
          <a:lstStyle/>
          <a:p>
            <a:pPr>
              <a:lnSpc>
                <a:spcPct val="90000"/>
              </a:lnSpc>
            </a:pPr>
            <a:r>
              <a:rPr lang="hr-HR" sz="4290" b="0" strike="noStrike" spc="-1">
                <a:solidFill>
                  <a:srgbClr val="FFFFFF"/>
                </a:solidFill>
                <a:latin typeface="Calibri Light"/>
              </a:rPr>
              <a:t>Rječnik </a:t>
            </a:r>
            <a:r>
              <a:rPr lang="hr-HR" sz="4290" b="0" i="1" strike="noStrike" spc="-1">
                <a:solidFill>
                  <a:srgbClr val="FFFFFF"/>
                </a:solidFill>
                <a:latin typeface="Calibri Light"/>
              </a:rPr>
              <a:t>cyberbullying</a:t>
            </a:r>
            <a:r>
              <a:rPr lang="hr-HR" sz="4290" b="0" strike="noStrike" spc="-1">
                <a:solidFill>
                  <a:srgbClr val="FFFFFF"/>
                </a:solidFill>
                <a:latin typeface="Calibri Light"/>
              </a:rPr>
              <a:t> pojmova </a:t>
            </a:r>
            <a:endParaRPr lang="sr-Latn-RS" sz="4290" b="0" strike="noStrike" spc="-1">
              <a:solidFill>
                <a:srgbClr val="000000"/>
              </a:solidFill>
              <a:latin typeface="Calibri"/>
            </a:endParaRPr>
          </a:p>
        </p:txBody>
      </p:sp>
      <p:sp>
        <p:nvSpPr>
          <p:cNvPr id="370" name="TextShape 4"/>
          <p:cNvSpPr txBox="1"/>
          <p:nvPr/>
        </p:nvSpPr>
        <p:spPr>
          <a:xfrm>
            <a:off x="5934960" y="926280"/>
            <a:ext cx="5170320" cy="6041520"/>
          </a:xfrm>
          <a:prstGeom prst="rect">
            <a:avLst/>
          </a:prstGeom>
          <a:noFill/>
          <a:ln w="0">
            <a:noFill/>
          </a:ln>
        </p:spPr>
        <p:txBody>
          <a:bodyPr anchor="ctr">
            <a:normAutofit/>
          </a:bodyPr>
          <a:lstStyle/>
          <a:p>
            <a:pPr marL="222840" indent="-222480">
              <a:lnSpc>
                <a:spcPct val="90000"/>
              </a:lnSpc>
              <a:spcBef>
                <a:spcPts val="975"/>
              </a:spcBef>
              <a:buClr>
                <a:srgbClr val="000000"/>
              </a:buClr>
              <a:buFont typeface="Arial"/>
              <a:buChar char="•"/>
            </a:pPr>
            <a:r>
              <a:rPr lang="hr-HR" sz="2500" b="0" strike="noStrike" spc="-1">
                <a:solidFill>
                  <a:srgbClr val="000000"/>
                </a:solidFill>
                <a:latin typeface="Calibri"/>
              </a:rPr>
              <a:t>CATFISHING je otvaranje lažnih profila putem kojih napadač navodi drugu osobu na ljubavnu vezu putem interneta.</a:t>
            </a:r>
            <a:endParaRPr lang="sr-Latn-RS" sz="2500" b="0" strike="noStrike" spc="-1">
              <a:solidFill>
                <a:srgbClr val="000000"/>
              </a:solidFill>
              <a:latin typeface="Calibri"/>
            </a:endParaRPr>
          </a:p>
          <a:p>
            <a:pPr marL="222840" indent="-222480">
              <a:lnSpc>
                <a:spcPct val="90000"/>
              </a:lnSpc>
              <a:spcBef>
                <a:spcPts val="975"/>
              </a:spcBef>
              <a:buClr>
                <a:srgbClr val="000000"/>
              </a:buClr>
              <a:buFont typeface="Arial"/>
              <a:buChar char="•"/>
            </a:pPr>
            <a:r>
              <a:rPr lang="vi-VN" sz="2500" b="0" strike="noStrike" spc="-1">
                <a:solidFill>
                  <a:srgbClr val="000000"/>
                </a:solidFill>
                <a:latin typeface="Calibri"/>
              </a:rPr>
              <a:t>FLAMING je namjerno slanje agresivnih, uvredljivih i neprimjerenih poruka s ciljem poticanja online svađe i nasilja. </a:t>
            </a:r>
            <a:endParaRPr lang="sr-Latn-RS" sz="2500" b="0" strike="noStrike" spc="-1">
              <a:solidFill>
                <a:srgbClr val="000000"/>
              </a:solidFill>
              <a:latin typeface="Calibri"/>
            </a:endParaRPr>
          </a:p>
          <a:p>
            <a:pPr marL="222840" indent="-222480">
              <a:lnSpc>
                <a:spcPct val="90000"/>
              </a:lnSpc>
              <a:spcBef>
                <a:spcPts val="975"/>
              </a:spcBef>
              <a:buClr>
                <a:srgbClr val="000000"/>
              </a:buClr>
              <a:buFont typeface="Arial"/>
              <a:buChar char="•"/>
            </a:pPr>
            <a:r>
              <a:rPr lang="hr-HR" sz="2500" b="0" strike="noStrike" spc="-1">
                <a:solidFill>
                  <a:srgbClr val="000000"/>
                </a:solidFill>
                <a:latin typeface="Calibri"/>
              </a:rPr>
              <a:t>TROLLING je namjerno učestalo širenje sarkastičnih komentara upućenih slučajno odabranoj osobi s ciljem izazivanja sukoba.</a:t>
            </a:r>
            <a:endParaRPr lang="sr-Latn-RS" sz="2500" b="0" strike="noStrike" spc="-1">
              <a:solidFill>
                <a:srgbClr val="000000"/>
              </a:solidFill>
              <a:latin typeface="Calibri"/>
            </a:endParaRPr>
          </a:p>
          <a:p>
            <a:pPr marL="222840" indent="-222480">
              <a:lnSpc>
                <a:spcPct val="90000"/>
              </a:lnSpc>
              <a:spcBef>
                <a:spcPts val="975"/>
              </a:spcBef>
              <a:buClr>
                <a:srgbClr val="000000"/>
              </a:buClr>
              <a:buFont typeface="Arial"/>
              <a:buChar char="•"/>
            </a:pPr>
            <a:r>
              <a:rPr lang="hr-HR" sz="2500" b="0" strike="noStrike" spc="-1">
                <a:solidFill>
                  <a:srgbClr val="000000"/>
                </a:solidFill>
                <a:latin typeface="Calibri"/>
              </a:rPr>
              <a:t>SEXTING je slanje neprimjerenih seksualnih poruka i fotografija putem mobitela ili interneta.</a:t>
            </a:r>
            <a:endParaRPr lang="sr-Latn-RS" sz="2500" b="0" strike="noStrike" spc="-1">
              <a:solidFill>
                <a:srgbClr val="000000"/>
              </a:solidFill>
              <a:latin typeface="Calibri"/>
            </a:endParaRPr>
          </a:p>
          <a:p>
            <a:pPr>
              <a:lnSpc>
                <a:spcPct val="90000"/>
              </a:lnSpc>
              <a:spcBef>
                <a:spcPts val="975"/>
              </a:spcBef>
            </a:pPr>
            <a:endParaRPr lang="sr-Latn-RS" sz="2500" b="0" strike="noStrike" spc="-1">
              <a:solidFill>
                <a:srgbClr val="000000"/>
              </a:solidFill>
              <a:latin typeface="Calibri"/>
            </a:endParaRPr>
          </a:p>
          <a:p>
            <a:pPr>
              <a:lnSpc>
                <a:spcPct val="90000"/>
              </a:lnSpc>
              <a:spcBef>
                <a:spcPts val="975"/>
              </a:spcBef>
            </a:pPr>
            <a:endParaRPr lang="sr-Latn-RS" sz="2500" b="0" strike="noStrike" spc="-1">
              <a:solidFill>
                <a:srgbClr val="000000"/>
              </a:solidFill>
              <a:latin typeface="Calibri"/>
            </a:endParaRPr>
          </a:p>
        </p:txBody>
      </p:sp>
    </p:spTree>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 name="CustomShape 1"/>
          <p:cNvSpPr/>
          <p:nvPr/>
        </p:nvSpPr>
        <p:spPr>
          <a:xfrm>
            <a:off x="0" y="0"/>
            <a:ext cx="5926680" cy="792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72" name="CustomShape 2"/>
          <p:cNvSpPr/>
          <p:nvPr/>
        </p:nvSpPr>
        <p:spPr>
          <a:xfrm>
            <a:off x="0" y="0"/>
            <a:ext cx="11880360" cy="7921440"/>
          </a:xfrm>
          <a:prstGeom prst="rect">
            <a:avLst/>
          </a:prstGeom>
          <a:gradFill rotWithShape="0">
            <a:gsLst>
              <a:gs pos="0">
                <a:srgbClr val="3965B5"/>
              </a:gs>
              <a:gs pos="100000">
                <a:srgbClr val="3965B5"/>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373" name="Picture 11"/>
          <p:cNvPicPr/>
          <p:nvPr/>
        </p:nvPicPr>
        <p:blipFill>
          <a:blip r:embed="rId2"/>
          <a:stretch/>
        </p:blipFill>
        <p:spPr>
          <a:xfrm>
            <a:off x="0" y="0"/>
            <a:ext cx="11880360" cy="7921440"/>
          </a:xfrm>
          <a:prstGeom prst="rect">
            <a:avLst/>
          </a:prstGeom>
          <a:ln w="0">
            <a:noFill/>
          </a:ln>
        </p:spPr>
      </p:pic>
      <p:sp>
        <p:nvSpPr>
          <p:cNvPr id="374" name="TextShape 3"/>
          <p:cNvSpPr txBox="1"/>
          <p:nvPr/>
        </p:nvSpPr>
        <p:spPr>
          <a:xfrm>
            <a:off x="5934960" y="926280"/>
            <a:ext cx="5170320" cy="6041520"/>
          </a:xfrm>
          <a:prstGeom prst="rect">
            <a:avLst/>
          </a:prstGeom>
          <a:noFill/>
          <a:ln w="0">
            <a:noFill/>
          </a:ln>
        </p:spPr>
        <p:txBody>
          <a:bodyPr anchor="ctr">
            <a:normAutofit/>
          </a:bodyPr>
          <a:lstStyle/>
          <a:p>
            <a:pPr marL="222840" indent="-222480">
              <a:lnSpc>
                <a:spcPct val="90000"/>
              </a:lnSpc>
              <a:spcBef>
                <a:spcPts val="975"/>
              </a:spcBef>
              <a:buClr>
                <a:srgbClr val="000000"/>
              </a:buClr>
              <a:buFont typeface="Arial"/>
              <a:buChar char="•"/>
            </a:pPr>
            <a:r>
              <a:rPr lang="hr-HR" sz="2500" b="0" strike="noStrike" spc="-1" dirty="0">
                <a:solidFill>
                  <a:srgbClr val="000000"/>
                </a:solidFill>
                <a:latin typeface="Calibri"/>
              </a:rPr>
              <a:t>CYBER UHOĐENJE je učestala radnja koja uključuje prijetnje i nanošenje štete nečijoj privatnosti.</a:t>
            </a:r>
            <a:endParaRPr lang="sr-Latn-RS" sz="2500"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sz="2500" b="0" strike="noStrike" spc="-1" dirty="0">
                <a:solidFill>
                  <a:srgbClr val="000000"/>
                </a:solidFill>
                <a:latin typeface="Calibri"/>
              </a:rPr>
              <a:t>HAPPY SLAPPING je grupa napada pojedinca, nasilje snima mobitelom ili kamerom i kasnije snimku objavljuje na internetu.</a:t>
            </a:r>
            <a:endParaRPr lang="sr-Latn-RS" sz="2500"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sz="2500" b="0" strike="noStrike" spc="-1" dirty="0">
                <a:solidFill>
                  <a:srgbClr val="000000"/>
                </a:solidFill>
                <a:latin typeface="Calibri"/>
              </a:rPr>
              <a:t>MALWARE su zlonamjerni programi koji mogu ugroziti računalo.</a:t>
            </a:r>
            <a:endParaRPr lang="sr-Latn-RS" sz="2500"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sz="2500" b="0" strike="noStrike" spc="-1" dirty="0">
                <a:solidFill>
                  <a:srgbClr val="000000"/>
                </a:solidFill>
                <a:latin typeface="Calibri"/>
              </a:rPr>
              <a:t>PHISHING prevara je koja korisnika navodi na otkrivanje korisničkog imena i lozinke i upisivanje u krivotvorenu internetsku stranicu.</a:t>
            </a:r>
            <a:endParaRPr lang="sr-Latn-RS" sz="2500" b="0" strike="noStrike" spc="-1" dirty="0">
              <a:solidFill>
                <a:srgbClr val="000000"/>
              </a:solidFill>
              <a:latin typeface="Calibri"/>
            </a:endParaRPr>
          </a:p>
        </p:txBody>
      </p:sp>
      <p:pic>
        <p:nvPicPr>
          <p:cNvPr id="375" name="Slika 3"/>
          <p:cNvPicPr/>
          <p:nvPr/>
        </p:nvPicPr>
        <p:blipFill>
          <a:blip r:embed="rId3"/>
          <a:stretch/>
        </p:blipFill>
        <p:spPr>
          <a:xfrm>
            <a:off x="589680" y="2592720"/>
            <a:ext cx="3816000" cy="3188160"/>
          </a:xfrm>
          <a:prstGeom prst="rect">
            <a:avLst/>
          </a:prstGeom>
          <a:ln w="0">
            <a:noFill/>
          </a:ln>
        </p:spPr>
      </p:pic>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 name="CustomShape 1"/>
          <p:cNvSpPr/>
          <p:nvPr/>
        </p:nvSpPr>
        <p:spPr>
          <a:xfrm>
            <a:off x="0" y="0"/>
            <a:ext cx="11880360" cy="792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77" name="CustomShape 2"/>
          <p:cNvSpPr/>
          <p:nvPr/>
        </p:nvSpPr>
        <p:spPr>
          <a:xfrm>
            <a:off x="3632040" y="3441600"/>
            <a:ext cx="4772880" cy="15710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pPr>
            <a:r>
              <a:rPr lang="en-US" sz="4200" b="0" strike="noStrike" spc="-1">
                <a:solidFill>
                  <a:srgbClr val="000000"/>
                </a:solidFill>
                <a:latin typeface="Calibri Light"/>
              </a:rPr>
              <a:t>KAKO SE ZAŠTITI?</a:t>
            </a:r>
            <a:endParaRPr lang="hr-HR" sz="4200" b="0" strike="noStrike" spc="-1">
              <a:latin typeface="Arial"/>
            </a:endParaRPr>
          </a:p>
        </p:txBody>
      </p:sp>
      <p:sp>
        <p:nvSpPr>
          <p:cNvPr id="378" name="CustomShape 3"/>
          <p:cNvSpPr/>
          <p:nvPr/>
        </p:nvSpPr>
        <p:spPr>
          <a:xfrm>
            <a:off x="0" y="1029960"/>
            <a:ext cx="703440" cy="585720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p:style>
      </p:sp>
      <p:sp>
        <p:nvSpPr>
          <p:cNvPr id="379" name="CustomShape 4"/>
          <p:cNvSpPr/>
          <p:nvPr/>
        </p:nvSpPr>
        <p:spPr>
          <a:xfrm>
            <a:off x="1020240" y="770040"/>
            <a:ext cx="4754160" cy="1322640"/>
          </a:xfrm>
          <a:prstGeom prst="rect">
            <a:avLst/>
          </a:prstGeom>
          <a:noFill/>
          <a:ln w="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601"/>
              </a:spcAft>
            </a:pPr>
            <a:r>
              <a:rPr lang="en-US" sz="1800" b="0" strike="noStrike" spc="-1">
                <a:solidFill>
                  <a:srgbClr val="000000"/>
                </a:solidFill>
                <a:latin typeface="Calibri"/>
              </a:rPr>
              <a:t>Ne morate odgovoriti na sva postavljena pitanja prilikom izrade korisničkih računa, primjerice elektroničke pošte.</a:t>
            </a:r>
            <a:endParaRPr lang="hr-HR" sz="1800" b="0" strike="noStrike" spc="-1">
              <a:latin typeface="Arial"/>
            </a:endParaRPr>
          </a:p>
        </p:txBody>
      </p:sp>
      <p:pic>
        <p:nvPicPr>
          <p:cNvPr id="380" name="Picture 2" descr="http://kompozer-tutorial.com/BootGifts/Arrows/website-graphics-arrows-02/arrow-13.png"/>
          <p:cNvPicPr/>
          <p:nvPr/>
        </p:nvPicPr>
        <p:blipFill>
          <a:blip r:embed="rId2"/>
          <a:stretch/>
        </p:blipFill>
        <p:spPr>
          <a:xfrm rot="7519200">
            <a:off x="2346480" y="4655160"/>
            <a:ext cx="2032560" cy="1706040"/>
          </a:xfrm>
          <a:prstGeom prst="rect">
            <a:avLst/>
          </a:prstGeom>
          <a:ln w="0">
            <a:noFill/>
          </a:ln>
          <a:effectLst>
            <a:outerShdw blurRad="406400" dist="317520" dir="5400000" sx="89000" sy="89000" rotWithShape="0">
              <a:srgbClr val="000000">
                <a:alpha val="15000"/>
              </a:srgbClr>
            </a:outerShdw>
          </a:effectLst>
        </p:spPr>
      </p:pic>
      <p:pic>
        <p:nvPicPr>
          <p:cNvPr id="381" name="Picture 2" descr="http://kompozer-tutorial.com/BootGifts/Arrows/website-graphics-arrows-02/arrow-13.png"/>
          <p:cNvPicPr/>
          <p:nvPr/>
        </p:nvPicPr>
        <p:blipFill>
          <a:blip r:embed="rId2"/>
          <a:stretch/>
        </p:blipFill>
        <p:spPr>
          <a:xfrm rot="11753400">
            <a:off x="4173840" y="1591560"/>
            <a:ext cx="2459880" cy="2064600"/>
          </a:xfrm>
          <a:prstGeom prst="rect">
            <a:avLst/>
          </a:prstGeom>
          <a:ln w="0">
            <a:noFill/>
          </a:ln>
          <a:effectLst>
            <a:outerShdw blurRad="406400" dist="317520" dir="5400000" sx="89000" sy="89000" rotWithShape="0">
              <a:srgbClr val="000000">
                <a:alpha val="15000"/>
              </a:srgbClr>
            </a:outerShdw>
          </a:effectLst>
        </p:spPr>
      </p:pic>
      <p:pic>
        <p:nvPicPr>
          <p:cNvPr id="382" name="Picture 2" descr="http://kompozer-tutorial.com/BootGifts/Arrows/website-graphics-arrows-02/arrow-13.png"/>
          <p:cNvPicPr/>
          <p:nvPr/>
        </p:nvPicPr>
        <p:blipFill>
          <a:blip r:embed="rId2"/>
          <a:stretch/>
        </p:blipFill>
        <p:spPr>
          <a:xfrm>
            <a:off x="6181560" y="4809600"/>
            <a:ext cx="2032560" cy="1706040"/>
          </a:xfrm>
          <a:prstGeom prst="rect">
            <a:avLst/>
          </a:prstGeom>
          <a:ln w="0">
            <a:noFill/>
          </a:ln>
          <a:effectLst>
            <a:outerShdw blurRad="406400" dist="317520" dir="5400000" sx="89000" sy="89000" rotWithShape="0">
              <a:srgbClr val="000000">
                <a:alpha val="15000"/>
              </a:srgbClr>
            </a:outerShdw>
          </a:effectLst>
        </p:spPr>
      </p:pic>
      <p:pic>
        <p:nvPicPr>
          <p:cNvPr id="383" name="Picture 2" descr="http://kompozer-tutorial.com/BootGifts/Arrows/website-graphics-arrows-02/arrow-13.png"/>
          <p:cNvPicPr/>
          <p:nvPr/>
        </p:nvPicPr>
        <p:blipFill>
          <a:blip r:embed="rId2"/>
          <a:stretch/>
        </p:blipFill>
        <p:spPr>
          <a:xfrm rot="16200000">
            <a:off x="7380360" y="2591640"/>
            <a:ext cx="2415960" cy="2027880"/>
          </a:xfrm>
          <a:prstGeom prst="rect">
            <a:avLst/>
          </a:prstGeom>
          <a:ln w="0">
            <a:noFill/>
          </a:ln>
          <a:effectLst>
            <a:outerShdw blurRad="406400" dist="317520" dir="5400000" sx="89000" sy="89000" rotWithShape="0">
              <a:srgbClr val="000000">
                <a:alpha val="15000"/>
              </a:srgbClr>
            </a:outerShdw>
          </a:effectLst>
        </p:spPr>
      </p:pic>
      <p:sp>
        <p:nvSpPr>
          <p:cNvPr id="384" name="CustomShape 5"/>
          <p:cNvSpPr/>
          <p:nvPr/>
        </p:nvSpPr>
        <p:spPr>
          <a:xfrm>
            <a:off x="6948360" y="720360"/>
            <a:ext cx="460800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hr-HR" sz="1800" b="0" strike="noStrike" spc="-1">
                <a:solidFill>
                  <a:srgbClr val="000000"/>
                </a:solidFill>
                <a:latin typeface="Calibri"/>
              </a:rPr>
              <a:t>Budite oprezni s „kolačićima“ i dopustite njihovo prikupljanje samo za stranice koje posjećujete, a u internetskim preglednicima onemogućite da se kolačićima koriste i „treće strane“.</a:t>
            </a:r>
            <a:endParaRPr lang="hr-HR" sz="1800" b="0" strike="noStrike" spc="-1">
              <a:latin typeface="Arial"/>
            </a:endParaRPr>
          </a:p>
        </p:txBody>
      </p:sp>
      <p:sp>
        <p:nvSpPr>
          <p:cNvPr id="385" name="CustomShape 6"/>
          <p:cNvSpPr/>
          <p:nvPr/>
        </p:nvSpPr>
        <p:spPr>
          <a:xfrm>
            <a:off x="1032480" y="6309720"/>
            <a:ext cx="44820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hr-HR" sz="1800" b="0" strike="noStrike" spc="-1">
                <a:solidFill>
                  <a:srgbClr val="000000"/>
                </a:solidFill>
                <a:latin typeface="Calibri"/>
              </a:rPr>
              <a:t>Izbrišite povijest pretraživanja, osobito ako se računalom koriste i vama nepoznate osobe.</a:t>
            </a:r>
            <a:endParaRPr lang="hr-HR" sz="1800" b="0" strike="noStrike" spc="-1">
              <a:latin typeface="Arial"/>
            </a:endParaRPr>
          </a:p>
        </p:txBody>
      </p:sp>
      <p:sp>
        <p:nvSpPr>
          <p:cNvPr id="386" name="CustomShape 7"/>
          <p:cNvSpPr/>
          <p:nvPr/>
        </p:nvSpPr>
        <p:spPr>
          <a:xfrm>
            <a:off x="7664400" y="4927320"/>
            <a:ext cx="40820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pl-PL" sz="1800" b="0" strike="noStrike" spc="-1">
                <a:solidFill>
                  <a:srgbClr val="000000"/>
                </a:solidFill>
                <a:latin typeface="Calibri"/>
              </a:rPr>
              <a:t>Lozinka bi trebala biti tajna, neka tako i ostane.</a:t>
            </a:r>
            <a:endParaRPr lang="hr-H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 name="CustomShape 1"/>
          <p:cNvSpPr/>
          <p:nvPr/>
        </p:nvSpPr>
        <p:spPr>
          <a:xfrm>
            <a:off x="0" y="0"/>
            <a:ext cx="11880360" cy="792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93" name="Slika 1"/>
          <p:cNvPicPr/>
          <p:nvPr/>
        </p:nvPicPr>
        <p:blipFill>
          <a:blip r:embed="rId2"/>
          <a:srcRect t="8520" b="30994"/>
          <a:stretch/>
        </p:blipFill>
        <p:spPr>
          <a:xfrm>
            <a:off x="3433680" y="0"/>
            <a:ext cx="8447040" cy="7921080"/>
          </a:xfrm>
          <a:prstGeom prst="rect">
            <a:avLst/>
          </a:prstGeom>
          <a:ln w="0">
            <a:noFill/>
          </a:ln>
        </p:spPr>
      </p:pic>
      <p:sp>
        <p:nvSpPr>
          <p:cNvPr id="394" name="CustomShape 2"/>
          <p:cNvSpPr/>
          <p:nvPr/>
        </p:nvSpPr>
        <p:spPr>
          <a:xfrm>
            <a:off x="0" y="0"/>
            <a:ext cx="9507240" cy="7921440"/>
          </a:xfrm>
          <a:prstGeom prst="rect">
            <a:avLst/>
          </a:prstGeom>
          <a:gradFill rotWithShape="0">
            <a:gsLst>
              <a:gs pos="42000">
                <a:srgbClr val="FFFFFF"/>
              </a:gs>
              <a:gs pos="100000">
                <a:srgbClr val="FFFFFF">
                  <a:alpha val="0"/>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395" name="CustomShape 3"/>
          <p:cNvSpPr/>
          <p:nvPr/>
        </p:nvSpPr>
        <p:spPr>
          <a:xfrm>
            <a:off x="361800" y="1341360"/>
            <a:ext cx="3350160" cy="1298880"/>
          </a:xfrm>
          <a:prstGeom prst="rect">
            <a:avLst/>
          </a:prstGeom>
          <a:ln/>
        </p:spPr>
        <p:style>
          <a:lnRef idx="2">
            <a:schemeClr val="accent1"/>
          </a:lnRef>
          <a:fillRef idx="1">
            <a:schemeClr val="lt1"/>
          </a:fillRef>
          <a:effectRef idx="0">
            <a:schemeClr val="accent1"/>
          </a:effectRef>
          <a:fontRef idx="minor"/>
        </p:style>
        <p:txBody>
          <a:bodyPr anchor="b">
            <a:normAutofit/>
          </a:bodyPr>
          <a:lstStyle/>
          <a:p>
            <a:pPr>
              <a:lnSpc>
                <a:spcPct val="90000"/>
              </a:lnSpc>
              <a:spcAft>
                <a:spcPts val="601"/>
              </a:spcAft>
            </a:pPr>
            <a:r>
              <a:rPr lang="en-US" sz="2100" b="0" strike="noStrike" spc="-1">
                <a:solidFill>
                  <a:srgbClr val="000000"/>
                </a:solidFill>
                <a:latin typeface="Calibri Light"/>
              </a:rPr>
              <a:t>ZAPAMTITE: Kako biste se zaštitili od hakerskih napada, koristite dugačke i pamtljive lozinke.</a:t>
            </a:r>
            <a:endParaRPr lang="hr-HR" sz="2100" b="0" strike="noStrike" spc="-1">
              <a:latin typeface="Arial"/>
            </a:endParaRPr>
          </a:p>
        </p:txBody>
      </p:sp>
      <p:sp>
        <p:nvSpPr>
          <p:cNvPr id="396" name="CustomShape 4"/>
          <p:cNvSpPr/>
          <p:nvPr/>
        </p:nvSpPr>
        <p:spPr>
          <a:xfrm rot="5400000">
            <a:off x="639360" y="749520"/>
            <a:ext cx="84240" cy="534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97" name="CustomShape 5"/>
          <p:cNvSpPr/>
          <p:nvPr/>
        </p:nvSpPr>
        <p:spPr>
          <a:xfrm>
            <a:off x="417240" y="2822400"/>
            <a:ext cx="3216240" cy="10080"/>
          </a:xfrm>
          <a:prstGeom prst="rect">
            <a:avLst/>
          </a:prstGeom>
          <a:solidFill>
            <a:srgbClr val="D5D5D5"/>
          </a:solidFill>
          <a:ln w="3175">
            <a:solidFill>
              <a:srgbClr val="D5D5D5"/>
            </a:solidFill>
          </a:ln>
        </p:spPr>
        <p:style>
          <a:lnRef idx="2">
            <a:schemeClr val="accent1">
              <a:shade val="50000"/>
            </a:schemeClr>
          </a:lnRef>
          <a:fillRef idx="1">
            <a:schemeClr val="accent1"/>
          </a:fillRef>
          <a:effectRef idx="0">
            <a:schemeClr val="accent1"/>
          </a:effectRef>
          <a:fontRef idx="minor"/>
        </p:style>
      </p:sp>
      <p:sp>
        <p:nvSpPr>
          <p:cNvPr id="398" name="CustomShape 6"/>
          <p:cNvSpPr/>
          <p:nvPr/>
        </p:nvSpPr>
        <p:spPr>
          <a:xfrm>
            <a:off x="361800" y="3139560"/>
            <a:ext cx="3350880" cy="3704400"/>
          </a:xfrm>
          <a:prstGeom prst="rect">
            <a:avLst/>
          </a:prstGeom>
          <a:noFill/>
          <a:ln w="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601"/>
              </a:spcAft>
            </a:pPr>
            <a:r>
              <a:rPr lang="en-US" sz="1800" b="0" strike="noStrike" spc="-1">
                <a:solidFill>
                  <a:srgbClr val="000000"/>
                </a:solidFill>
                <a:latin typeface="Calibri"/>
              </a:rPr>
              <a:t>Lozinke se često zaboravljaju, ali to nije najveća tragedija koja vam se može dogoditi. Puno je gore kada vašu lozinku ima netko drugi. Lozinke su često jedina prepreka koja vaše podatke štiti od zlouporabe.</a:t>
            </a:r>
            <a:endParaRPr lang="hr-HR" sz="1800" b="0" strike="noStrike" spc="-1">
              <a:latin typeface="Arial"/>
            </a:endParaRPr>
          </a:p>
        </p:txBody>
      </p:sp>
      <p:sp>
        <p:nvSpPr>
          <p:cNvPr id="399" name="CustomShape 7"/>
          <p:cNvSpPr/>
          <p:nvPr/>
        </p:nvSpPr>
        <p:spPr>
          <a:xfrm>
            <a:off x="225000" y="5412600"/>
            <a:ext cx="3330000" cy="201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hr-HR" sz="1800" b="0" strike="noStrike" spc="-1">
                <a:solidFill>
                  <a:srgbClr val="000000"/>
                </a:solidFill>
                <a:latin typeface="Calibri"/>
              </a:rPr>
              <a:t>Neovisno o tome radi li se o računu elektroničke pošte ili profilu na nekoj od društvenih mreža, najsigurnije je da ta kombinacija znakova, brojki i simbola ostane poznata samo vama.</a:t>
            </a:r>
            <a:endParaRPr lang="hr-H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54545"/>
        </a:solidFill>
        <a:effectLst/>
      </p:bgPr>
    </p:bg>
    <p:spTree>
      <p:nvGrpSpPr>
        <p:cNvPr id="1" name=""/>
        <p:cNvGrpSpPr/>
        <p:nvPr/>
      </p:nvGrpSpPr>
      <p:grpSpPr>
        <a:xfrm>
          <a:off x="0" y="0"/>
          <a:ext cx="0" cy="0"/>
          <a:chOff x="0" y="0"/>
          <a:chExt cx="0" cy="0"/>
        </a:xfrm>
      </p:grpSpPr>
      <p:sp>
        <p:nvSpPr>
          <p:cNvPr id="400" name="CustomShape 1"/>
          <p:cNvSpPr/>
          <p:nvPr/>
        </p:nvSpPr>
        <p:spPr>
          <a:xfrm>
            <a:off x="6801120" y="1612800"/>
            <a:ext cx="4263480" cy="15307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pPr>
            <a:r>
              <a:rPr lang="en-US" sz="4400" b="0" strike="noStrike" spc="-1">
                <a:solidFill>
                  <a:srgbClr val="FFFFFF"/>
                </a:solidFill>
                <a:latin typeface="Calibri Light"/>
              </a:rPr>
              <a:t>Stvorimo bolji internet zajedno!</a:t>
            </a:r>
            <a:endParaRPr lang="hr-HR" sz="4400" b="0" strike="noStrike" spc="-1">
              <a:latin typeface="Arial"/>
            </a:endParaRPr>
          </a:p>
        </p:txBody>
      </p:sp>
      <p:sp>
        <p:nvSpPr>
          <p:cNvPr id="401" name="CustomShape 2"/>
          <p:cNvSpPr/>
          <p:nvPr/>
        </p:nvSpPr>
        <p:spPr>
          <a:xfrm>
            <a:off x="0" y="0"/>
            <a:ext cx="3963240" cy="4021200"/>
          </a:xfrm>
          <a:custGeom>
            <a:avLst/>
            <a:gdLst/>
            <a:ahLst/>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402" name="CustomShape 3"/>
          <p:cNvSpPr/>
          <p:nvPr/>
        </p:nvSpPr>
        <p:spPr>
          <a:xfrm>
            <a:off x="4420080" y="523080"/>
            <a:ext cx="1968840" cy="233388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pic>
        <p:nvPicPr>
          <p:cNvPr id="403" name="Picture 2" descr="http://worldartsme.com/images/like-clipart-1.jpg"/>
          <p:cNvPicPr/>
          <p:nvPr/>
        </p:nvPicPr>
        <p:blipFill>
          <a:blip r:embed="rId2"/>
          <a:srcRect l="26854" r="3632"/>
          <a:stretch/>
        </p:blipFill>
        <p:spPr>
          <a:xfrm>
            <a:off x="4580280" y="713520"/>
            <a:ext cx="1648080" cy="1953720"/>
          </a:xfrm>
          <a:prstGeom prst="rect">
            <a:avLst/>
          </a:prstGeom>
          <a:ln w="0">
            <a:noFill/>
          </a:ln>
        </p:spPr>
      </p:pic>
      <p:sp>
        <p:nvSpPr>
          <p:cNvPr id="404" name="CustomShape 4"/>
          <p:cNvSpPr/>
          <p:nvPr/>
        </p:nvSpPr>
        <p:spPr>
          <a:xfrm>
            <a:off x="0" y="4667760"/>
            <a:ext cx="3133800" cy="3253320"/>
          </a:xfrm>
          <a:custGeom>
            <a:avLst/>
            <a:gdLst/>
            <a:ahLst/>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405" name="CustomShape 5"/>
          <p:cNvSpPr/>
          <p:nvPr/>
        </p:nvSpPr>
        <p:spPr>
          <a:xfrm>
            <a:off x="3294720" y="3317400"/>
            <a:ext cx="2761920" cy="32738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pic>
        <p:nvPicPr>
          <p:cNvPr id="406" name="Picture 2" descr="http://worldartsme.com/images/like-clipart-1.jpg"/>
          <p:cNvPicPr/>
          <p:nvPr/>
        </p:nvPicPr>
        <p:blipFill>
          <a:blip r:embed="rId2"/>
          <a:srcRect l="26854" r="3646"/>
          <a:stretch/>
        </p:blipFill>
        <p:spPr>
          <a:xfrm>
            <a:off x="3454920" y="3507480"/>
            <a:ext cx="2441160" cy="2893680"/>
          </a:xfrm>
          <a:prstGeom prst="rect">
            <a:avLst/>
          </a:prstGeom>
          <a:ln w="0">
            <a:noFill/>
          </a:ln>
        </p:spPr>
      </p:pic>
      <p:pic>
        <p:nvPicPr>
          <p:cNvPr id="407" name="Picture 2" descr="http://worldartsme.com/images/like-clipart-1.jpg"/>
          <p:cNvPicPr/>
          <p:nvPr/>
        </p:nvPicPr>
        <p:blipFill>
          <a:blip r:embed="rId2"/>
          <a:srcRect l="18217"/>
          <a:stretch/>
        </p:blipFill>
        <p:spPr>
          <a:xfrm>
            <a:off x="0" y="0"/>
            <a:ext cx="3804480" cy="3833280"/>
          </a:xfrm>
          <a:prstGeom prst="rect">
            <a:avLst/>
          </a:prstGeom>
          <a:ln w="0">
            <a:noFill/>
          </a:ln>
        </p:spPr>
      </p:pic>
      <p:pic>
        <p:nvPicPr>
          <p:cNvPr id="408" name="Picture 2" descr="http://worldartsme.com/images/like-clipart-1.jpg"/>
          <p:cNvPicPr/>
          <p:nvPr/>
        </p:nvPicPr>
        <p:blipFill>
          <a:blip r:embed="rId2"/>
          <a:srcRect l="20130"/>
          <a:stretch/>
        </p:blipFill>
        <p:spPr>
          <a:xfrm>
            <a:off x="0" y="4859640"/>
            <a:ext cx="2972160" cy="3066120"/>
          </a:xfrm>
          <a:prstGeom prst="rect">
            <a:avLst/>
          </a:prstGeom>
          <a:ln w="0">
            <a:noFill/>
          </a:ln>
        </p:spPr>
      </p:pic>
      <p:sp>
        <p:nvSpPr>
          <p:cNvPr id="409" name="CustomShape 6"/>
          <p:cNvSpPr/>
          <p:nvPr/>
        </p:nvSpPr>
        <p:spPr>
          <a:xfrm>
            <a:off x="6801120" y="3317400"/>
            <a:ext cx="4263480" cy="3580560"/>
          </a:xfrm>
          <a:prstGeom prst="rect">
            <a:avLst/>
          </a:prstGeom>
          <a:noFill/>
          <a:ln w="0">
            <a:noFill/>
          </a:ln>
        </p:spPr>
        <p:style>
          <a:lnRef idx="0">
            <a:scrgbClr r="0" g="0" b="0"/>
          </a:lnRef>
          <a:fillRef idx="0">
            <a:scrgbClr r="0" g="0" b="0"/>
          </a:fillRef>
          <a:effectRef idx="0">
            <a:scrgbClr r="0" g="0" b="0"/>
          </a:effectRef>
          <a:fontRef idx="minor"/>
        </p:style>
        <p:txBody>
          <a:bodyPr>
            <a:normAutofit/>
          </a:bodyPr>
          <a:lstStyle/>
          <a:p>
            <a:pPr indent="-228240">
              <a:lnSpc>
                <a:spcPct val="90000"/>
              </a:lnSpc>
              <a:spcAft>
                <a:spcPts val="601"/>
              </a:spcAft>
              <a:buClr>
                <a:srgbClr val="FFFFFF"/>
              </a:buClr>
              <a:buFont typeface="Arial"/>
              <a:buChar char="•"/>
            </a:pPr>
            <a:r>
              <a:rPr lang="en-US" sz="1900" b="0" strike="noStrike" spc="-1">
                <a:solidFill>
                  <a:srgbClr val="FFFFFF"/>
                </a:solidFill>
                <a:latin typeface="Calibri"/>
              </a:rPr>
              <a:t>Pazi s kim razgovaraš na internetu. </a:t>
            </a:r>
            <a:endParaRPr lang="hr-HR" sz="1900" b="0" strike="noStrike" spc="-1">
              <a:latin typeface="Arial"/>
            </a:endParaRPr>
          </a:p>
          <a:p>
            <a:pPr indent="-228240">
              <a:lnSpc>
                <a:spcPct val="90000"/>
              </a:lnSpc>
              <a:spcAft>
                <a:spcPts val="601"/>
              </a:spcAft>
              <a:buClr>
                <a:srgbClr val="FFFFFF"/>
              </a:buClr>
              <a:buFont typeface="Arial"/>
              <a:buChar char="•"/>
            </a:pPr>
            <a:r>
              <a:rPr lang="en-US" sz="1900" b="0" strike="noStrike" spc="-1">
                <a:solidFill>
                  <a:srgbClr val="FFFFFF"/>
                </a:solidFill>
                <a:latin typeface="Calibri"/>
              </a:rPr>
              <a:t>Ne prihvaćaj nepoznate ljude za prijatelje na društvenim mrežama. Nikad ne znaš tko se krije iza tih profila i kakve ta osoba ima namjere. </a:t>
            </a:r>
            <a:endParaRPr lang="hr-HR" sz="1900" b="0" strike="noStrike" spc="-1">
              <a:latin typeface="Arial"/>
            </a:endParaRPr>
          </a:p>
          <a:p>
            <a:pPr indent="-228240">
              <a:lnSpc>
                <a:spcPct val="90000"/>
              </a:lnSpc>
              <a:spcAft>
                <a:spcPts val="601"/>
              </a:spcAft>
              <a:buClr>
                <a:srgbClr val="FFFFFF"/>
              </a:buClr>
              <a:buFont typeface="Arial"/>
              <a:buChar char="•"/>
            </a:pPr>
            <a:r>
              <a:rPr lang="en-US" sz="1900" b="0" strike="noStrike" spc="-1">
                <a:solidFill>
                  <a:srgbClr val="FFFFFF"/>
                </a:solidFill>
                <a:latin typeface="Calibri"/>
              </a:rPr>
              <a:t>Ne svađaj se preko društvenih mreža ili e-pošte. </a:t>
            </a:r>
            <a:endParaRPr lang="hr-HR"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54545"/>
        </a:solidFill>
        <a:effectLst/>
      </p:bgPr>
    </p:bg>
    <p:spTree>
      <p:nvGrpSpPr>
        <p:cNvPr id="1" name=""/>
        <p:cNvGrpSpPr/>
        <p:nvPr/>
      </p:nvGrpSpPr>
      <p:grpSpPr>
        <a:xfrm>
          <a:off x="0" y="0"/>
          <a:ext cx="0" cy="0"/>
          <a:chOff x="0" y="0"/>
          <a:chExt cx="0" cy="0"/>
        </a:xfrm>
      </p:grpSpPr>
      <p:sp>
        <p:nvSpPr>
          <p:cNvPr id="410" name="CustomShape 1"/>
          <p:cNvSpPr/>
          <p:nvPr/>
        </p:nvSpPr>
        <p:spPr>
          <a:xfrm flipH="1" flipV="1">
            <a:off x="0" y="0"/>
            <a:ext cx="9697680" cy="7921440"/>
          </a:xfrm>
          <a:custGeom>
            <a:avLst/>
            <a:gdLst/>
            <a:ahLst/>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p:style>
      </p:sp>
      <p:sp>
        <p:nvSpPr>
          <p:cNvPr id="411" name="CustomShape 2"/>
          <p:cNvSpPr/>
          <p:nvPr/>
        </p:nvSpPr>
        <p:spPr>
          <a:xfrm flipH="1" flipV="1">
            <a:off x="0" y="0"/>
            <a:ext cx="9405360" cy="7921440"/>
          </a:xfrm>
          <a:custGeom>
            <a:avLst/>
            <a:gdLst/>
            <a:ahLst/>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p:style>
      </p:sp>
      <p:sp>
        <p:nvSpPr>
          <p:cNvPr id="412" name="TextShape 3"/>
          <p:cNvSpPr txBox="1"/>
          <p:nvPr/>
        </p:nvSpPr>
        <p:spPr>
          <a:xfrm>
            <a:off x="816840" y="421920"/>
            <a:ext cx="7559280" cy="1487520"/>
          </a:xfrm>
          <a:prstGeom prst="rect">
            <a:avLst/>
          </a:prstGeom>
          <a:noFill/>
          <a:ln w="0">
            <a:noFill/>
          </a:ln>
        </p:spPr>
        <p:txBody>
          <a:bodyPr anchor="b">
            <a:normAutofit/>
          </a:bodyPr>
          <a:lstStyle/>
          <a:p>
            <a:pPr>
              <a:lnSpc>
                <a:spcPct val="90000"/>
              </a:lnSpc>
            </a:pPr>
            <a:r>
              <a:rPr lang="hr-HR" sz="4290" b="0" strike="noStrike" spc="-1">
                <a:solidFill>
                  <a:srgbClr val="FFFFFF"/>
                </a:solidFill>
                <a:latin typeface="Calibri Light"/>
              </a:rPr>
              <a:t>I za kraj </a:t>
            </a:r>
            <a:r>
              <a:rPr lang="hr-HR" sz="4290" b="0" strike="noStrike" spc="-1">
                <a:solidFill>
                  <a:srgbClr val="FFFFFF"/>
                </a:solidFill>
                <a:latin typeface="Wingdings"/>
              </a:rPr>
              <a:t></a:t>
            </a:r>
            <a:endParaRPr lang="sr-Latn-RS" sz="4290" b="0" strike="noStrike" spc="-1">
              <a:solidFill>
                <a:srgbClr val="000000"/>
              </a:solidFill>
              <a:latin typeface="Calibri"/>
            </a:endParaRPr>
          </a:p>
        </p:txBody>
      </p:sp>
      <p:sp>
        <p:nvSpPr>
          <p:cNvPr id="413" name="TextShape 4"/>
          <p:cNvSpPr txBox="1"/>
          <p:nvPr/>
        </p:nvSpPr>
        <p:spPr>
          <a:xfrm>
            <a:off x="816840" y="2259720"/>
            <a:ext cx="7135200" cy="4512960"/>
          </a:xfrm>
          <a:prstGeom prst="rect">
            <a:avLst/>
          </a:prstGeom>
          <a:noFill/>
          <a:ln w="0">
            <a:noFill/>
          </a:ln>
        </p:spPr>
        <p:txBody>
          <a:bodyPr>
            <a:normAutofit/>
          </a:bodyPr>
          <a:lstStyle/>
          <a:p>
            <a:pPr marL="222840" indent="-222480">
              <a:lnSpc>
                <a:spcPct val="90000"/>
              </a:lnSpc>
              <a:spcBef>
                <a:spcPts val="975"/>
              </a:spcBef>
              <a:buClr>
                <a:srgbClr val="FFFFFF"/>
              </a:buClr>
              <a:buFont typeface="Arial"/>
              <a:buChar char="•"/>
            </a:pPr>
            <a:r>
              <a:rPr lang="hr-HR" sz="2500" b="0" strike="noStrike" spc="-1">
                <a:solidFill>
                  <a:srgbClr val="FFFFFF"/>
                </a:solidFill>
                <a:latin typeface="Calibri"/>
              </a:rPr>
              <a:t>Internet nije još samo jedna igrica u našem računalu!</a:t>
            </a:r>
            <a:endParaRPr lang="sr-Latn-RS" sz="2500" b="0" strike="noStrike" spc="-1">
              <a:solidFill>
                <a:srgbClr val="000000"/>
              </a:solidFill>
              <a:latin typeface="Calibri"/>
            </a:endParaRPr>
          </a:p>
          <a:p>
            <a:pPr marL="222840" indent="-222480">
              <a:lnSpc>
                <a:spcPct val="90000"/>
              </a:lnSpc>
              <a:spcBef>
                <a:spcPts val="975"/>
              </a:spcBef>
              <a:buClr>
                <a:srgbClr val="FFFFFF"/>
              </a:buClr>
              <a:buFont typeface="Arial"/>
              <a:buChar char="•"/>
            </a:pPr>
            <a:r>
              <a:rPr lang="hr-HR" sz="2500" b="0" strike="noStrike" spc="-1">
                <a:solidFill>
                  <a:srgbClr val="FFFFFF"/>
                </a:solidFill>
                <a:latin typeface="Calibri"/>
              </a:rPr>
              <a:t>Moramo se znati njime pravilno i sigurno koristiti!</a:t>
            </a:r>
            <a:endParaRPr lang="sr-Latn-RS" sz="2500" b="0" strike="noStrike" spc="-1">
              <a:solidFill>
                <a:srgbClr val="000000"/>
              </a:solidFill>
              <a:latin typeface="Calibri"/>
            </a:endParaRPr>
          </a:p>
          <a:p>
            <a:pPr marL="222840" indent="-222480">
              <a:lnSpc>
                <a:spcPct val="90000"/>
              </a:lnSpc>
              <a:spcBef>
                <a:spcPts val="975"/>
              </a:spcBef>
              <a:buClr>
                <a:srgbClr val="FFFFFF"/>
              </a:buClr>
              <a:buFont typeface="Arial"/>
              <a:buChar char="•"/>
            </a:pPr>
            <a:r>
              <a:rPr lang="hr-HR" sz="2500" b="0" strike="noStrike" spc="-1">
                <a:solidFill>
                  <a:srgbClr val="FFFFFF"/>
                </a:solidFill>
                <a:latin typeface="Calibri"/>
              </a:rPr>
              <a:t>Hoćete li igrati po pravilima ili riskirati da vas izbace iz igre?!</a:t>
            </a:r>
            <a:endParaRPr lang="sr-Latn-RS" sz="2500" b="0" strike="noStrike" spc="-1">
              <a:solidFill>
                <a:srgbClr val="000000"/>
              </a:solidFill>
              <a:latin typeface="Calibri"/>
            </a:endParaRPr>
          </a:p>
          <a:p>
            <a:pPr marL="222840" indent="-222480">
              <a:lnSpc>
                <a:spcPct val="90000"/>
              </a:lnSpc>
              <a:spcBef>
                <a:spcPts val="975"/>
              </a:spcBef>
              <a:buClr>
                <a:srgbClr val="FFFFFF"/>
              </a:buClr>
              <a:buFont typeface="Arial"/>
              <a:buChar char="•"/>
            </a:pPr>
            <a:r>
              <a:rPr lang="hr-HR" sz="2500" b="0" strike="noStrike" spc="-1">
                <a:solidFill>
                  <a:srgbClr val="FFFFFF"/>
                </a:solidFill>
                <a:latin typeface="Calibri"/>
              </a:rPr>
              <a:t>Odluka je na vama, ali zapamtite, vi ste još samo jedan igrač u beskrajnoj mreži! </a:t>
            </a:r>
            <a:endParaRPr lang="sr-Latn-RS" sz="2500" b="0" strike="noStrike" spc="-1">
              <a:solidFill>
                <a:srgbClr val="000000"/>
              </a:solidFill>
              <a:latin typeface="Calibri"/>
            </a:endParaRPr>
          </a:p>
          <a:p>
            <a:pPr marL="52920">
              <a:lnSpc>
                <a:spcPct val="90000"/>
              </a:lnSpc>
              <a:spcBef>
                <a:spcPts val="975"/>
              </a:spcBef>
              <a:tabLst>
                <a:tab pos="0" algn="l"/>
              </a:tabLst>
            </a:pPr>
            <a:br/>
            <a:endParaRPr lang="sr-Latn-RS" sz="2500" b="0" strike="noStrike" spc="-1">
              <a:solidFill>
                <a:srgbClr val="000000"/>
              </a:solidFill>
              <a:latin typeface="Calibri"/>
            </a:endParaRPr>
          </a:p>
        </p:txBody>
      </p:sp>
      <p:sp>
        <p:nvSpPr>
          <p:cNvPr id="2" name="TekstniOkvir 1">
            <a:extLst>
              <a:ext uri="{FF2B5EF4-FFF2-40B4-BE49-F238E27FC236}">
                <a16:creationId xmlns:a16="http://schemas.microsoft.com/office/drawing/2014/main" id="{F2343D47-8B37-4029-AFC3-03D4F00ECDF9}"/>
              </a:ext>
            </a:extLst>
          </p:cNvPr>
          <p:cNvSpPr txBox="1"/>
          <p:nvPr/>
        </p:nvSpPr>
        <p:spPr>
          <a:xfrm>
            <a:off x="595256" y="1785258"/>
            <a:ext cx="8002447" cy="3816429"/>
          </a:xfrm>
          <a:prstGeom prst="rect">
            <a:avLst/>
          </a:prstGeom>
          <a:noFill/>
        </p:spPr>
        <p:txBody>
          <a:bodyPr wrap="none" rtlCol="0">
            <a:spAutoFit/>
          </a:bodyPr>
          <a:lstStyle/>
          <a:p>
            <a:r>
              <a:rPr lang="hr-HR" sz="2800" dirty="0"/>
              <a:t>POPIS LITERATURE:</a:t>
            </a:r>
          </a:p>
          <a:p>
            <a:endParaRPr lang="hr-HR" sz="2800" dirty="0"/>
          </a:p>
          <a:p>
            <a:pPr algn="l">
              <a:buFont typeface="Arial" panose="020B0604020202020204" pitchFamily="34" charset="0"/>
              <a:buChar char="•"/>
            </a:pPr>
            <a:r>
              <a:rPr lang="hr-HR" sz="2800" b="0" i="0" u="none" strike="noStrike" dirty="0">
                <a:solidFill>
                  <a:srgbClr val="007BFF"/>
                </a:solidFill>
                <a:effectLst/>
                <a:latin typeface="museo-sans"/>
                <a:hlinkClick r:id="rId2"/>
              </a:rPr>
              <a:t>Portal Medijska pismenost</a:t>
            </a:r>
            <a:r>
              <a:rPr lang="hr-HR" sz="2800" b="0" i="0" dirty="0">
                <a:solidFill>
                  <a:srgbClr val="3E454C"/>
                </a:solidFill>
                <a:effectLst/>
                <a:latin typeface="museo-sans"/>
              </a:rPr>
              <a:t>  (</a:t>
            </a:r>
            <a:r>
              <a:rPr lang="hr-HR" sz="2800" b="0" i="0" dirty="0" err="1">
                <a:solidFill>
                  <a:srgbClr val="3E454C"/>
                </a:solidFill>
                <a:effectLst/>
                <a:latin typeface="museo-sans"/>
              </a:rPr>
              <a:t>pristupljeno</a:t>
            </a:r>
            <a:r>
              <a:rPr lang="hr-HR" sz="2800" b="0" i="0" dirty="0">
                <a:solidFill>
                  <a:srgbClr val="3E454C"/>
                </a:solidFill>
                <a:effectLst/>
                <a:latin typeface="museo-sans"/>
              </a:rPr>
              <a:t> 14.3.2021)</a:t>
            </a:r>
          </a:p>
          <a:p>
            <a:pPr algn="l">
              <a:buFont typeface="Arial" panose="020B0604020202020204" pitchFamily="34" charset="0"/>
              <a:buChar char="•"/>
            </a:pPr>
            <a:r>
              <a:rPr lang="hr-HR" sz="2800" b="0" i="0" u="none" strike="noStrike" dirty="0">
                <a:solidFill>
                  <a:srgbClr val="007BFF"/>
                </a:solidFill>
                <a:effectLst/>
                <a:latin typeface="museo-sans"/>
                <a:hlinkClick r:id="rId3"/>
              </a:rPr>
              <a:t>Centar za sigurniji internet</a:t>
            </a:r>
            <a:r>
              <a:rPr lang="hr-HR" sz="2800" b="0" i="0" dirty="0">
                <a:solidFill>
                  <a:srgbClr val="3E454C"/>
                </a:solidFill>
                <a:effectLst/>
                <a:latin typeface="museo-sans"/>
              </a:rPr>
              <a:t>  (</a:t>
            </a:r>
            <a:r>
              <a:rPr lang="hr-HR" sz="2800" b="0" i="0" dirty="0" err="1">
                <a:solidFill>
                  <a:srgbClr val="3E454C"/>
                </a:solidFill>
                <a:effectLst/>
                <a:latin typeface="museo-sans"/>
              </a:rPr>
              <a:t>pristupljeno</a:t>
            </a:r>
            <a:r>
              <a:rPr lang="hr-HR" sz="2800" b="0" i="0" dirty="0">
                <a:solidFill>
                  <a:srgbClr val="3E454C"/>
                </a:solidFill>
                <a:effectLst/>
                <a:latin typeface="museo-sans"/>
              </a:rPr>
              <a:t> 14.3.2021)</a:t>
            </a:r>
          </a:p>
          <a:p>
            <a:pPr algn="l">
              <a:buFont typeface="Arial" panose="020B0604020202020204" pitchFamily="34" charset="0"/>
              <a:buChar char="•"/>
            </a:pPr>
            <a:r>
              <a:rPr lang="hr-HR" sz="2800" b="0" i="0" u="none" strike="noStrike" dirty="0">
                <a:solidFill>
                  <a:srgbClr val="007BFF"/>
                </a:solidFill>
                <a:effectLst/>
                <a:latin typeface="museo-sans"/>
                <a:hlinkClick r:id="rId4"/>
              </a:rPr>
              <a:t>Pet za Net</a:t>
            </a:r>
            <a:r>
              <a:rPr lang="hr-HR" sz="2800" b="0" i="0" dirty="0">
                <a:solidFill>
                  <a:srgbClr val="3E454C"/>
                </a:solidFill>
                <a:effectLst/>
                <a:latin typeface="museo-sans"/>
              </a:rPr>
              <a:t>  (</a:t>
            </a:r>
            <a:r>
              <a:rPr lang="hr-HR" sz="2800" b="0" i="0" dirty="0" err="1">
                <a:solidFill>
                  <a:srgbClr val="3E454C"/>
                </a:solidFill>
                <a:effectLst/>
                <a:latin typeface="museo-sans"/>
              </a:rPr>
              <a:t>pristupljeno</a:t>
            </a:r>
            <a:r>
              <a:rPr lang="hr-HR" sz="2800" b="0" i="0" dirty="0">
                <a:solidFill>
                  <a:srgbClr val="3E454C"/>
                </a:solidFill>
                <a:effectLst/>
                <a:latin typeface="museo-sans"/>
              </a:rPr>
              <a:t> 14.3.2021)</a:t>
            </a:r>
          </a:p>
          <a:p>
            <a:pPr algn="l">
              <a:buFont typeface="Arial" panose="020B0604020202020204" pitchFamily="34" charset="0"/>
              <a:buChar char="•"/>
            </a:pPr>
            <a:r>
              <a:rPr lang="hr-HR" sz="2800" b="0" i="0" u="none" strike="noStrike" dirty="0" err="1">
                <a:solidFill>
                  <a:srgbClr val="007BFF"/>
                </a:solidFill>
                <a:effectLst/>
                <a:latin typeface="museo-sans"/>
                <a:hlinkClick r:id="rId5"/>
              </a:rPr>
              <a:t>Enable</a:t>
            </a:r>
            <a:r>
              <a:rPr lang="hr-HR" sz="2800" b="0" i="0" u="none" strike="noStrike" dirty="0">
                <a:solidFill>
                  <a:srgbClr val="007BFF"/>
                </a:solidFill>
                <a:effectLst/>
                <a:latin typeface="museo-sans"/>
                <a:hlinkClick r:id="rId5"/>
              </a:rPr>
              <a:t> </a:t>
            </a:r>
            <a:r>
              <a:rPr lang="hr-HR" sz="2800" b="0" i="0" dirty="0">
                <a:solidFill>
                  <a:srgbClr val="3E454C"/>
                </a:solidFill>
                <a:effectLst/>
                <a:latin typeface="museo-sans"/>
              </a:rPr>
              <a:t>(</a:t>
            </a:r>
            <a:r>
              <a:rPr lang="hr-HR" sz="2800" b="0" i="0" dirty="0" err="1">
                <a:solidFill>
                  <a:srgbClr val="3E454C"/>
                </a:solidFill>
                <a:effectLst/>
                <a:latin typeface="museo-sans"/>
              </a:rPr>
              <a:t>pristupljeno</a:t>
            </a:r>
            <a:r>
              <a:rPr lang="hr-HR" sz="2800" b="0" i="0" dirty="0">
                <a:solidFill>
                  <a:srgbClr val="3E454C"/>
                </a:solidFill>
                <a:effectLst/>
                <a:latin typeface="museo-sans"/>
              </a:rPr>
              <a:t> 14.3.2021)</a:t>
            </a:r>
          </a:p>
          <a:p>
            <a:pPr algn="l">
              <a:buFont typeface="Arial" panose="020B0604020202020204" pitchFamily="34" charset="0"/>
              <a:buChar char="•"/>
            </a:pPr>
            <a:r>
              <a:rPr lang="hr-HR" sz="2800" b="0" i="0" u="none" strike="noStrike" dirty="0">
                <a:solidFill>
                  <a:srgbClr val="007BFF"/>
                </a:solidFill>
                <a:effectLst/>
                <a:latin typeface="museo-sans"/>
                <a:hlinkClick r:id="rId6"/>
              </a:rPr>
              <a:t>Budi internet genijalac</a:t>
            </a:r>
            <a:r>
              <a:rPr lang="hr-HR" sz="2800" b="0" i="0" dirty="0">
                <a:solidFill>
                  <a:srgbClr val="3E454C"/>
                </a:solidFill>
                <a:effectLst/>
                <a:latin typeface="museo-sans"/>
              </a:rPr>
              <a:t> (</a:t>
            </a:r>
            <a:r>
              <a:rPr lang="hr-HR" sz="2800" b="0" i="0" dirty="0" err="1">
                <a:solidFill>
                  <a:srgbClr val="3E454C"/>
                </a:solidFill>
                <a:effectLst/>
                <a:latin typeface="museo-sans"/>
              </a:rPr>
              <a:t>pristupljno</a:t>
            </a:r>
            <a:r>
              <a:rPr lang="hr-HR" sz="2800" b="0" i="0" dirty="0">
                <a:solidFill>
                  <a:srgbClr val="3E454C"/>
                </a:solidFill>
                <a:effectLst/>
                <a:latin typeface="museo-sans"/>
              </a:rPr>
              <a:t> 14.3.2021)</a:t>
            </a:r>
          </a:p>
          <a:p>
            <a:pPr algn="l">
              <a:buFont typeface="Arial" panose="020B0604020202020204" pitchFamily="34" charset="0"/>
              <a:buChar char="•"/>
            </a:pPr>
            <a:r>
              <a:rPr lang="hr-HR" sz="2800" b="0" i="0" u="none" strike="noStrike" dirty="0">
                <a:solidFill>
                  <a:srgbClr val="007BFF"/>
                </a:solidFill>
                <a:effectLst/>
                <a:latin typeface="museo-sans"/>
                <a:hlinkClick r:id="rId7"/>
              </a:rPr>
              <a:t>specijalni Pogled kroz prozor</a:t>
            </a:r>
            <a:r>
              <a:rPr lang="hr-HR" sz="2800" b="0" i="0" dirty="0">
                <a:solidFill>
                  <a:srgbClr val="3E454C"/>
                </a:solidFill>
                <a:effectLst/>
                <a:latin typeface="museo-sans"/>
              </a:rPr>
              <a:t> (</a:t>
            </a:r>
            <a:r>
              <a:rPr lang="hr-HR" sz="2800" b="0" i="0" dirty="0" err="1">
                <a:solidFill>
                  <a:srgbClr val="3E454C"/>
                </a:solidFill>
                <a:effectLst/>
                <a:latin typeface="museo-sans"/>
              </a:rPr>
              <a:t>pristupljeno</a:t>
            </a:r>
            <a:r>
              <a:rPr lang="hr-HR" sz="2800" b="0" i="0" dirty="0">
                <a:solidFill>
                  <a:srgbClr val="3E454C"/>
                </a:solidFill>
                <a:effectLst/>
                <a:latin typeface="museo-sans"/>
              </a:rPr>
              <a:t> 14.3.2021</a:t>
            </a:r>
            <a:r>
              <a:rPr lang="hr-HR" b="0" i="0" dirty="0">
                <a:solidFill>
                  <a:srgbClr val="3E454C"/>
                </a:solidFill>
                <a:effectLst/>
                <a:latin typeface="museo-sans"/>
              </a:rPr>
              <a:t>)</a:t>
            </a:r>
          </a:p>
          <a:p>
            <a:endParaRPr lang="hr-HR" dirty="0"/>
          </a:p>
        </p:txBody>
      </p:sp>
    </p:spTree>
  </p:cSld>
  <p:clrMapOvr>
    <a:masterClrMapping/>
  </p:clrMapOvr>
  <mc:AlternateContent xmlns:mc="http://schemas.openxmlformats.org/markup-compatibility/2006" xmlns:p14="http://schemas.microsoft.com/office/powerpoint/2010/main">
    <mc:Choice Requires="p14">
      <p:transition spd="slow" p14:dur="1250">
        <p14:vortex/>
      </p:transition>
    </mc:Choice>
    <mc:Fallback xmlns:p15="http://schemas.microsoft.com/office/powerpoint/2012/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0D9"/>
        </a:solidFill>
        <a:effectLst/>
      </p:bgPr>
    </p:bg>
    <p:spTree>
      <p:nvGrpSpPr>
        <p:cNvPr id="1" name=""/>
        <p:cNvGrpSpPr/>
        <p:nvPr/>
      </p:nvGrpSpPr>
      <p:grpSpPr>
        <a:xfrm>
          <a:off x="0" y="0"/>
          <a:ext cx="0" cy="0"/>
          <a:chOff x="0" y="0"/>
          <a:chExt cx="0" cy="0"/>
        </a:xfrm>
      </p:grpSpPr>
      <p:sp>
        <p:nvSpPr>
          <p:cNvPr id="249" name="CustomShape 1"/>
          <p:cNvSpPr/>
          <p:nvPr/>
        </p:nvSpPr>
        <p:spPr>
          <a:xfrm>
            <a:off x="372600" y="262440"/>
            <a:ext cx="4031640" cy="760680"/>
          </a:xfrm>
          <a:prstGeom prst="rect">
            <a:avLst/>
          </a:prstGeom>
          <a:noFill/>
          <a:ln w="38100">
            <a:solidFill>
              <a:schemeClr val="accent6"/>
            </a:solidFill>
            <a:prstDash val="sysDash"/>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4400" b="1" strike="noStrike" spc="-1">
                <a:solidFill>
                  <a:srgbClr val="000000"/>
                </a:solidFill>
                <a:latin typeface="Calibri Light"/>
              </a:rPr>
              <a:t>Sve</a:t>
            </a:r>
            <a:r>
              <a:rPr lang="hr-HR" sz="4000" b="0" i="1" strike="noStrike" spc="-1">
                <a:solidFill>
                  <a:srgbClr val="000000"/>
                </a:solidFill>
                <a:latin typeface="바탕"/>
                <a:ea typeface="바탕"/>
              </a:rPr>
              <a:t> </a:t>
            </a:r>
            <a:r>
              <a:rPr lang="hr-HR" sz="4400" b="1" strike="noStrike" spc="-1">
                <a:solidFill>
                  <a:srgbClr val="000000"/>
                </a:solidFill>
                <a:latin typeface="Calibri Light"/>
                <a:ea typeface="바탕"/>
              </a:rPr>
              <a:t>je počelo...</a:t>
            </a:r>
            <a:endParaRPr lang="hr-HR" sz="4400" b="0" strike="noStrike" spc="-1">
              <a:latin typeface="Arial"/>
            </a:endParaRPr>
          </a:p>
        </p:txBody>
      </p:sp>
      <p:sp>
        <p:nvSpPr>
          <p:cNvPr id="250" name="CustomShape 2"/>
          <p:cNvSpPr/>
          <p:nvPr/>
        </p:nvSpPr>
        <p:spPr>
          <a:xfrm>
            <a:off x="2052000" y="4770720"/>
            <a:ext cx="7912800" cy="2834640"/>
          </a:xfrm>
          <a:prstGeom prst="rect">
            <a:avLst/>
          </a:prstGeom>
          <a:noFill/>
          <a:ln w="38100">
            <a:solidFill>
              <a:schemeClr val="accent6"/>
            </a:solidFill>
          </a:ln>
        </p:spPr>
        <p:style>
          <a:lnRef idx="2">
            <a:schemeClr val="accent5"/>
          </a:lnRef>
          <a:fillRef idx="1">
            <a:schemeClr val="lt1"/>
          </a:fillRef>
          <a:effectRef idx="0">
            <a:schemeClr val="accent5"/>
          </a:effectRef>
          <a:fontRef idx="minor"/>
        </p:style>
        <p:txBody>
          <a:bodyPr lIns="90000" tIns="45000" rIns="90000" bIns="45000">
            <a:spAutoFit/>
          </a:bodyPr>
          <a:lstStyle/>
          <a:p>
            <a:pPr>
              <a:lnSpc>
                <a:spcPct val="100000"/>
              </a:lnSpc>
            </a:pPr>
            <a:r>
              <a:rPr lang="hr-HR" sz="2000" b="0" strike="noStrike" spc="-1">
                <a:solidFill>
                  <a:srgbClr val="000000"/>
                </a:solidFill>
                <a:latin typeface="MS PGothic"/>
                <a:ea typeface="MS PGothic"/>
              </a:rPr>
              <a:t>1946. godine kada je predstavljeno prvo računalo ENIAC, koje je težilo čak 30 tona. Šezdesetih godina Ministarstvo obrane Sjedinjenih Američkih Država stvara prvu računalnu mrežu, a deset godina kasnije poslana je prva poruka putem elektroničke pošte. Na pojavu prve internetske stranice trebalo je čekati do 6. kolovoza 1991. godine, a godinu dana kasnije i Hrvatska uspostavlja prvu internetsku vezu prema svijetu. Danas se više od 2,4 milijarde ljudi koristi internetom, među kojima najveći dio čine stanovnici Kine. Više od 5 milijardi ljudi posjeduje mobitel, dok Facebook broji više od 1,1 milijardi aktivnih korisnika.</a:t>
            </a:r>
            <a:endParaRPr lang="hr-HR" sz="2000" b="0" strike="noStrike" spc="-1">
              <a:latin typeface="Arial"/>
            </a:endParaRPr>
          </a:p>
        </p:txBody>
      </p:sp>
      <p:pic>
        <p:nvPicPr>
          <p:cNvPr id="251" name="Picture 8" descr="http://iconbug.com/data/15/512/1b293f94252396ea092a561a3823f8a4.png"/>
          <p:cNvPicPr/>
          <p:nvPr/>
        </p:nvPicPr>
        <p:blipFill>
          <a:blip r:embed="rId2"/>
          <a:srcRect l="517" t="-363" r="74089" b="67501"/>
          <a:stretch/>
        </p:blipFill>
        <p:spPr>
          <a:xfrm>
            <a:off x="10541160" y="1402920"/>
            <a:ext cx="1370880" cy="1170720"/>
          </a:xfrm>
          <a:prstGeom prst="rect">
            <a:avLst/>
          </a:prstGeom>
          <a:ln w="0">
            <a:noFill/>
          </a:ln>
        </p:spPr>
      </p:pic>
      <p:pic>
        <p:nvPicPr>
          <p:cNvPr id="252" name="Picture 10" descr="http://iconbug.com/data/15/512/1b293f94252396ea092a561a3823f8a4.png"/>
          <p:cNvPicPr/>
          <p:nvPr/>
        </p:nvPicPr>
        <p:blipFill>
          <a:blip r:embed="rId2"/>
          <a:srcRect l="26806" r="50909" b="67179"/>
          <a:stretch/>
        </p:blipFill>
        <p:spPr>
          <a:xfrm>
            <a:off x="10737000" y="3722400"/>
            <a:ext cx="1086840" cy="1056600"/>
          </a:xfrm>
          <a:prstGeom prst="rect">
            <a:avLst/>
          </a:prstGeom>
          <a:ln w="0">
            <a:noFill/>
          </a:ln>
        </p:spPr>
      </p:pic>
      <p:pic>
        <p:nvPicPr>
          <p:cNvPr id="253" name="Picture 12" descr="http://iconbug.com/data/15/512/1b293f94252396ea092a561a3823f8a4.png"/>
          <p:cNvPicPr/>
          <p:nvPr/>
        </p:nvPicPr>
        <p:blipFill>
          <a:blip r:embed="rId2"/>
          <a:srcRect l="50503" r="27914" b="66215"/>
          <a:stretch/>
        </p:blipFill>
        <p:spPr>
          <a:xfrm>
            <a:off x="9754560" y="2603160"/>
            <a:ext cx="1053000" cy="1087560"/>
          </a:xfrm>
          <a:prstGeom prst="rect">
            <a:avLst/>
          </a:prstGeom>
          <a:ln w="0">
            <a:noFill/>
          </a:ln>
        </p:spPr>
      </p:pic>
      <p:pic>
        <p:nvPicPr>
          <p:cNvPr id="254" name="Picture 14" descr="http://iconbug.com/data/15/512/1b293f94252396ea092a561a3823f8a4.png"/>
          <p:cNvPicPr/>
          <p:nvPr/>
        </p:nvPicPr>
        <p:blipFill>
          <a:blip r:embed="rId2"/>
          <a:srcRect l="73904" t="33562" b="33226"/>
          <a:stretch/>
        </p:blipFill>
        <p:spPr>
          <a:xfrm>
            <a:off x="9644760" y="1478520"/>
            <a:ext cx="1272600" cy="1069200"/>
          </a:xfrm>
          <a:prstGeom prst="rect">
            <a:avLst/>
          </a:prstGeom>
          <a:ln w="0">
            <a:noFill/>
          </a:ln>
        </p:spPr>
      </p:pic>
      <p:pic>
        <p:nvPicPr>
          <p:cNvPr id="255" name="Picture 14" descr="http://iconbug.com/data/15/512/1b293f94252396ea092a561a3823f8a4.png"/>
          <p:cNvPicPr/>
          <p:nvPr/>
        </p:nvPicPr>
        <p:blipFill>
          <a:blip r:embed="rId2"/>
          <a:srcRect l="73904" b="68088"/>
          <a:stretch/>
        </p:blipFill>
        <p:spPr>
          <a:xfrm>
            <a:off x="10749960" y="2633040"/>
            <a:ext cx="1272600" cy="1027440"/>
          </a:xfrm>
          <a:prstGeom prst="rect">
            <a:avLst/>
          </a:prstGeom>
          <a:ln w="0">
            <a:noFill/>
          </a:ln>
        </p:spPr>
      </p:pic>
      <p:pic>
        <p:nvPicPr>
          <p:cNvPr id="256" name="Picture 14" descr="http://iconbug.com/data/15/512/1b293f94252396ea092a561a3823f8a4.png"/>
          <p:cNvPicPr/>
          <p:nvPr/>
        </p:nvPicPr>
        <p:blipFill>
          <a:blip r:embed="rId2"/>
          <a:srcRect l="50651" t="33562" r="27286" b="33226"/>
          <a:stretch/>
        </p:blipFill>
        <p:spPr>
          <a:xfrm>
            <a:off x="8646120" y="2652840"/>
            <a:ext cx="1076040" cy="1069200"/>
          </a:xfrm>
          <a:prstGeom prst="rect">
            <a:avLst/>
          </a:prstGeom>
          <a:ln w="0">
            <a:noFill/>
          </a:ln>
        </p:spPr>
      </p:pic>
      <p:pic>
        <p:nvPicPr>
          <p:cNvPr id="257" name="Picture 14" descr="http://iconbug.com/data/15/512/1b293f94252396ea092a561a3823f8a4.png"/>
          <p:cNvPicPr/>
          <p:nvPr/>
        </p:nvPicPr>
        <p:blipFill>
          <a:blip r:embed="rId2"/>
          <a:srcRect t="33394" r="73637" b="33394"/>
          <a:stretch/>
        </p:blipFill>
        <p:spPr>
          <a:xfrm>
            <a:off x="9438480" y="336600"/>
            <a:ext cx="1285560" cy="1069200"/>
          </a:xfrm>
          <a:prstGeom prst="rect">
            <a:avLst/>
          </a:prstGeom>
          <a:ln w="0">
            <a:noFill/>
          </a:ln>
        </p:spPr>
      </p:pic>
      <p:pic>
        <p:nvPicPr>
          <p:cNvPr id="258" name="Picture 14" descr="http://iconbug.com/data/15/512/1b293f94252396ea092a561a3823f8a4.png"/>
          <p:cNvPicPr/>
          <p:nvPr/>
        </p:nvPicPr>
        <p:blipFill>
          <a:blip r:embed="rId2"/>
          <a:srcRect l="26908" t="33562" r="50189" b="33226"/>
          <a:stretch/>
        </p:blipFill>
        <p:spPr>
          <a:xfrm>
            <a:off x="9722520" y="3706920"/>
            <a:ext cx="1116720" cy="1069200"/>
          </a:xfrm>
          <a:prstGeom prst="rect">
            <a:avLst/>
          </a:prstGeom>
          <a:ln w="0">
            <a:noFill/>
          </a:ln>
        </p:spPr>
      </p:pic>
      <p:pic>
        <p:nvPicPr>
          <p:cNvPr id="259" name="Picture 14" descr="http://iconbug.com/data/15/512/1b293f94252396ea092a561a3823f8a4.png"/>
          <p:cNvPicPr/>
          <p:nvPr/>
        </p:nvPicPr>
        <p:blipFill>
          <a:blip r:embed="rId2"/>
          <a:srcRect l="2685" t="66886" r="74882" b="-825"/>
          <a:stretch/>
        </p:blipFill>
        <p:spPr>
          <a:xfrm>
            <a:off x="8466840" y="348480"/>
            <a:ext cx="1094040" cy="1092600"/>
          </a:xfrm>
          <a:prstGeom prst="rect">
            <a:avLst/>
          </a:prstGeom>
          <a:ln w="0">
            <a:noFill/>
          </a:ln>
        </p:spPr>
      </p:pic>
      <p:pic>
        <p:nvPicPr>
          <p:cNvPr id="260" name="Picture 14" descr="http://iconbug.com/data/15/512/1b293f94252396ea092a561a3823f8a4.png"/>
          <p:cNvPicPr/>
          <p:nvPr/>
        </p:nvPicPr>
        <p:blipFill>
          <a:blip r:embed="rId2"/>
          <a:srcRect l="25800" t="66886" r="47467" b="-825"/>
          <a:stretch/>
        </p:blipFill>
        <p:spPr>
          <a:xfrm>
            <a:off x="10628640" y="336600"/>
            <a:ext cx="1303560" cy="1092600"/>
          </a:xfrm>
          <a:prstGeom prst="rect">
            <a:avLst/>
          </a:prstGeom>
          <a:ln w="0">
            <a:noFill/>
          </a:ln>
        </p:spPr>
      </p:pic>
      <p:pic>
        <p:nvPicPr>
          <p:cNvPr id="261" name="Picture 16" descr="http://findicons.com/files/icons/2533/vintage_radio/256/radio_4.png"/>
          <p:cNvPicPr/>
          <p:nvPr/>
        </p:nvPicPr>
        <p:blipFill>
          <a:blip r:embed="rId3"/>
          <a:stretch/>
        </p:blipFill>
        <p:spPr>
          <a:xfrm>
            <a:off x="612000" y="2448720"/>
            <a:ext cx="2093760" cy="2093760"/>
          </a:xfrm>
          <a:prstGeom prst="rect">
            <a:avLst/>
          </a:prstGeom>
          <a:ln w="0">
            <a:noFill/>
          </a:ln>
        </p:spPr>
      </p:pic>
      <p:sp>
        <p:nvSpPr>
          <p:cNvPr id="262" name="CustomShape 3"/>
          <p:cNvSpPr/>
          <p:nvPr/>
        </p:nvSpPr>
        <p:spPr>
          <a:xfrm>
            <a:off x="828000" y="4104720"/>
            <a:ext cx="22320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r-HR" sz="1800" b="0" i="1" strike="noStrike" spc="-1">
                <a:solidFill>
                  <a:srgbClr val="000000"/>
                </a:solidFill>
                <a:latin typeface="MS PGothic"/>
                <a:ea typeface="MS PGothic"/>
              </a:rPr>
              <a:t>1913.</a:t>
            </a:r>
            <a:endParaRPr lang="hr-HR" sz="1800" b="0" strike="noStrike" spc="-1">
              <a:latin typeface="Arial"/>
            </a:endParaRPr>
          </a:p>
        </p:txBody>
      </p:sp>
      <p:pic>
        <p:nvPicPr>
          <p:cNvPr id="263" name="Picture 18" descr="http://cliparts.co/cliparts/8iz/n5x/8izn5xp4T.png"/>
          <p:cNvPicPr/>
          <p:nvPr/>
        </p:nvPicPr>
        <p:blipFill>
          <a:blip r:embed="rId4"/>
          <a:srcRect l="14373" t="2759" r="15373"/>
          <a:stretch/>
        </p:blipFill>
        <p:spPr>
          <a:xfrm>
            <a:off x="3657960" y="1772640"/>
            <a:ext cx="1492200" cy="1549440"/>
          </a:xfrm>
          <a:prstGeom prst="rect">
            <a:avLst/>
          </a:prstGeom>
          <a:ln w="0">
            <a:noFill/>
          </a:ln>
        </p:spPr>
      </p:pic>
      <p:sp>
        <p:nvSpPr>
          <p:cNvPr id="264" name="CustomShape 4"/>
          <p:cNvSpPr/>
          <p:nvPr/>
        </p:nvSpPr>
        <p:spPr>
          <a:xfrm>
            <a:off x="3852360" y="3346920"/>
            <a:ext cx="16765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1800" b="0" i="1" strike="noStrike" spc="-1">
                <a:solidFill>
                  <a:srgbClr val="000000"/>
                </a:solidFill>
                <a:latin typeface="MS PGothic"/>
                <a:ea typeface="MS PGothic"/>
              </a:rPr>
              <a:t>Prije 13 godina</a:t>
            </a:r>
            <a:endParaRPr lang="hr-HR" sz="1800" b="0" strike="noStrike" spc="-1">
              <a:latin typeface="Arial"/>
            </a:endParaRPr>
          </a:p>
        </p:txBody>
      </p:sp>
      <p:pic>
        <p:nvPicPr>
          <p:cNvPr id="265" name="Picture 20" descr="http://www.elibera.com/eLibera/images/app-www.png"/>
          <p:cNvPicPr/>
          <p:nvPr/>
        </p:nvPicPr>
        <p:blipFill>
          <a:blip r:embed="rId5"/>
          <a:stretch/>
        </p:blipFill>
        <p:spPr>
          <a:xfrm>
            <a:off x="6035400" y="1192680"/>
            <a:ext cx="1543680" cy="1543680"/>
          </a:xfrm>
          <a:prstGeom prst="rect">
            <a:avLst/>
          </a:prstGeom>
          <a:ln w="0">
            <a:noFill/>
          </a:ln>
        </p:spPr>
      </p:pic>
      <p:sp>
        <p:nvSpPr>
          <p:cNvPr id="266" name="CustomShape 5"/>
          <p:cNvSpPr/>
          <p:nvPr/>
        </p:nvSpPr>
        <p:spPr>
          <a:xfrm>
            <a:off x="6382800" y="2871360"/>
            <a:ext cx="13730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1800" b="0" i="1" strike="noStrike" spc="-1">
                <a:solidFill>
                  <a:srgbClr val="000000"/>
                </a:solidFill>
                <a:latin typeface="MS PGothic"/>
                <a:ea typeface="MS PGothic"/>
              </a:rPr>
              <a:t>1989.</a:t>
            </a:r>
            <a:endParaRPr lang="hr-HR" sz="1800" b="0" strike="noStrike" spc="-1">
              <a:latin typeface="Arial"/>
            </a:endParaRPr>
          </a:p>
        </p:txBody>
      </p:sp>
      <p:sp>
        <p:nvSpPr>
          <p:cNvPr id="267" name="CustomShape 6"/>
          <p:cNvSpPr/>
          <p:nvPr/>
        </p:nvSpPr>
        <p:spPr>
          <a:xfrm>
            <a:off x="8046000" y="1842840"/>
            <a:ext cx="16765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1800" b="0" i="1" strike="noStrike" spc="-1">
                <a:solidFill>
                  <a:srgbClr val="000000"/>
                </a:solidFill>
                <a:latin typeface="MS PGothic"/>
                <a:ea typeface="MS PGothic"/>
              </a:rPr>
              <a:t>2008. do danas</a:t>
            </a:r>
            <a:endParaRPr lang="hr-H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grpSp>
        <p:nvGrpSpPr>
          <p:cNvPr id="268" name="Group 1"/>
          <p:cNvGrpSpPr/>
          <p:nvPr/>
        </p:nvGrpSpPr>
        <p:grpSpPr>
          <a:xfrm>
            <a:off x="303480" y="405360"/>
            <a:ext cx="11273400" cy="1552680"/>
            <a:chOff x="303480" y="405360"/>
            <a:chExt cx="11273400" cy="1552680"/>
          </a:xfrm>
        </p:grpSpPr>
        <p:sp>
          <p:nvSpPr>
            <p:cNvPr id="269" name="CustomShape 2"/>
            <p:cNvSpPr/>
            <p:nvPr/>
          </p:nvSpPr>
          <p:spPr>
            <a:xfrm>
              <a:off x="303480" y="405360"/>
              <a:ext cx="554436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r-HR" sz="4800" b="0" strike="noStrike" spc="-1">
                  <a:solidFill>
                    <a:srgbClr val="F2F2F2"/>
                  </a:solidFill>
                  <a:latin typeface="Cooper Black"/>
                </a:rPr>
                <a:t>POZITIVNE</a:t>
              </a:r>
              <a:endParaRPr lang="hr-HR" sz="4800" b="0" strike="noStrike" spc="-1">
                <a:latin typeface="Arial"/>
              </a:endParaRPr>
            </a:p>
            <a:p>
              <a:pPr algn="ctr">
                <a:lnSpc>
                  <a:spcPct val="100000"/>
                </a:lnSpc>
              </a:pPr>
              <a:r>
                <a:rPr lang="hr-HR" sz="4800" b="0" strike="noStrike" spc="-1">
                  <a:solidFill>
                    <a:srgbClr val="F2F2F2"/>
                  </a:solidFill>
                  <a:latin typeface="Cooper Black"/>
                </a:rPr>
                <a:t>         STRANE        </a:t>
              </a:r>
              <a:endParaRPr lang="hr-HR" sz="4800" b="0" strike="noStrike" spc="-1">
                <a:latin typeface="Arial"/>
              </a:endParaRPr>
            </a:p>
          </p:txBody>
        </p:sp>
        <p:sp>
          <p:nvSpPr>
            <p:cNvPr id="270" name="CustomShape 3"/>
            <p:cNvSpPr/>
            <p:nvPr/>
          </p:nvSpPr>
          <p:spPr>
            <a:xfrm>
              <a:off x="4623840" y="405360"/>
              <a:ext cx="6953040" cy="155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4800" b="0" strike="noStrike" spc="-1">
                  <a:solidFill>
                    <a:srgbClr val="000000"/>
                  </a:solidFill>
                  <a:latin typeface="Cooper Black"/>
                </a:rPr>
                <a:t>       </a:t>
              </a:r>
              <a:r>
                <a:rPr lang="hr-HR" sz="4800" b="0" strike="noStrike" spc="-1">
                  <a:solidFill>
                    <a:srgbClr val="FFFFFF"/>
                  </a:solidFill>
                  <a:latin typeface="Cooper Black"/>
                </a:rPr>
                <a:t>I </a:t>
              </a:r>
              <a:r>
                <a:rPr lang="hr-HR" sz="4800" b="0" strike="noStrike" spc="-1">
                  <a:solidFill>
                    <a:srgbClr val="000000"/>
                  </a:solidFill>
                  <a:latin typeface="Cooper Black"/>
                </a:rPr>
                <a:t>       NEGATIVNE </a:t>
              </a:r>
              <a:endParaRPr lang="hr-HR" sz="4800" b="0" strike="noStrike" spc="-1">
                <a:latin typeface="Arial"/>
              </a:endParaRPr>
            </a:p>
            <a:p>
              <a:pPr>
                <a:lnSpc>
                  <a:spcPct val="100000"/>
                </a:lnSpc>
              </a:pPr>
              <a:r>
                <a:rPr lang="hr-HR" sz="4800" b="0" strike="noStrike" spc="-1">
                  <a:solidFill>
                    <a:srgbClr val="000000"/>
                  </a:solidFill>
                  <a:latin typeface="Cooper Black"/>
                </a:rPr>
                <a:t>            INTERNETA</a:t>
              </a:r>
              <a:endParaRPr lang="hr-HR" sz="4800" b="0" strike="noStrike" spc="-1">
                <a:latin typeface="Arial"/>
              </a:endParaRPr>
            </a:p>
          </p:txBody>
        </p:sp>
      </p:grpSp>
      <p:pic>
        <p:nvPicPr>
          <p:cNvPr id="271" name="Picture 2" descr="http://icons.iconarchive.com/icons/graphicloads/colorful-long-shadow/256/Hand-thumbs-up-like-icon.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p:blipFill>
        <p:spPr>
          <a:xfrm>
            <a:off x="1138680" y="4104720"/>
            <a:ext cx="408600" cy="408600"/>
          </a:xfrm>
          <a:prstGeom prst="rect">
            <a:avLst/>
          </a:prstGeom>
          <a:ln w="0">
            <a:noFill/>
          </a:ln>
        </p:spPr>
      </p:pic>
      <p:pic>
        <p:nvPicPr>
          <p:cNvPr id="272" name="Picture 2" descr="http://icons.iconarchive.com/icons/graphicloads/colorful-long-shadow/256/Hand-thumbs-up-like-icon.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p:blipFill>
        <p:spPr>
          <a:xfrm>
            <a:off x="1138680" y="5689080"/>
            <a:ext cx="408600" cy="408600"/>
          </a:xfrm>
          <a:prstGeom prst="rect">
            <a:avLst/>
          </a:prstGeom>
          <a:ln w="0">
            <a:noFill/>
          </a:ln>
        </p:spPr>
      </p:pic>
      <p:grpSp>
        <p:nvGrpSpPr>
          <p:cNvPr id="273" name="Group 4"/>
          <p:cNvGrpSpPr/>
          <p:nvPr/>
        </p:nvGrpSpPr>
        <p:grpSpPr>
          <a:xfrm>
            <a:off x="1116000" y="2274480"/>
            <a:ext cx="4536000" cy="3930840"/>
            <a:chOff x="1116000" y="2274480"/>
            <a:chExt cx="4536000" cy="3930840"/>
          </a:xfrm>
        </p:grpSpPr>
        <p:pic>
          <p:nvPicPr>
            <p:cNvPr id="274" name="Picture 2" descr="http://icons.iconarchive.com/icons/graphicloads/colorful-long-shadow/256/Hand-thumbs-up-like-icon.png"/>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p:blipFill>
          <p:spPr>
            <a:xfrm>
              <a:off x="1116000" y="2437200"/>
              <a:ext cx="408600" cy="408600"/>
            </a:xfrm>
            <a:prstGeom prst="rect">
              <a:avLst/>
            </a:prstGeom>
            <a:ln w="0">
              <a:noFill/>
            </a:ln>
          </p:spPr>
        </p:pic>
        <p:sp>
          <p:nvSpPr>
            <p:cNvPr id="275" name="CustomShape 5"/>
            <p:cNvSpPr/>
            <p:nvPr/>
          </p:nvSpPr>
          <p:spPr>
            <a:xfrm>
              <a:off x="1620000" y="2274480"/>
              <a:ext cx="4032000" cy="393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vi-VN" sz="2400" b="0" strike="noStrike" spc="-1">
                  <a:solidFill>
                    <a:srgbClr val="FFFFFF"/>
                  </a:solidFill>
                  <a:latin typeface="Calibri Light"/>
                </a:rPr>
                <a:t>druženje </a:t>
              </a:r>
              <a:endParaRPr lang="hr-HR" sz="2400" b="0" strike="noStrike" spc="-1">
                <a:latin typeface="Arial"/>
              </a:endParaRPr>
            </a:p>
            <a:p>
              <a:pPr>
                <a:lnSpc>
                  <a:spcPct val="150000"/>
                </a:lnSpc>
              </a:pPr>
              <a:r>
                <a:rPr lang="vi-VN" sz="2400" b="0" strike="noStrike" spc="-1">
                  <a:solidFill>
                    <a:srgbClr val="FFFFFF"/>
                  </a:solidFill>
                  <a:latin typeface="Calibri Light"/>
                </a:rPr>
                <a:t>razgovor s prijateljima </a:t>
              </a:r>
              <a:endParaRPr lang="hr-HR" sz="2400" b="0" strike="noStrike" spc="-1">
                <a:latin typeface="Arial"/>
              </a:endParaRPr>
            </a:p>
            <a:p>
              <a:pPr>
                <a:lnSpc>
                  <a:spcPct val="150000"/>
                </a:lnSpc>
              </a:pPr>
              <a:r>
                <a:rPr lang="vi-VN" sz="2400" b="0" strike="noStrike" spc="-1">
                  <a:solidFill>
                    <a:srgbClr val="FFFFFF"/>
                  </a:solidFill>
                  <a:latin typeface="Calibri Light"/>
                </a:rPr>
                <a:t>razmjena fotografija pomaganje drugima rješavanje zadataka učenje </a:t>
              </a:r>
              <a:endParaRPr lang="hr-HR" sz="2400" b="0" strike="noStrike" spc="-1">
                <a:latin typeface="Arial"/>
              </a:endParaRPr>
            </a:p>
            <a:p>
              <a:pPr>
                <a:lnSpc>
                  <a:spcPct val="150000"/>
                </a:lnSpc>
              </a:pPr>
              <a:r>
                <a:rPr lang="vi-VN" sz="2400" b="0" strike="noStrike" spc="-1">
                  <a:solidFill>
                    <a:srgbClr val="FFFFFF"/>
                  </a:solidFill>
                  <a:latin typeface="Calibri Light"/>
                </a:rPr>
                <a:t>informiranje </a:t>
              </a:r>
              <a:endParaRPr lang="hr-HR" sz="2400" b="0" strike="noStrike" spc="-1">
                <a:latin typeface="Arial"/>
              </a:endParaRPr>
            </a:p>
            <a:p>
              <a:pPr>
                <a:lnSpc>
                  <a:spcPct val="150000"/>
                </a:lnSpc>
              </a:pPr>
              <a:r>
                <a:rPr lang="vi-VN" sz="2400" b="0" strike="noStrike" spc="-1">
                  <a:solidFill>
                    <a:srgbClr val="FFFFFF"/>
                  </a:solidFill>
                  <a:latin typeface="Calibri Light"/>
                </a:rPr>
                <a:t>zabava</a:t>
              </a:r>
              <a:endParaRPr lang="hr-HR" sz="2400" b="0" strike="noStrike" spc="-1">
                <a:latin typeface="Arial"/>
              </a:endParaRPr>
            </a:p>
          </p:txBody>
        </p:sp>
        <p:pic>
          <p:nvPicPr>
            <p:cNvPr id="276" name="Picture 2" descr="http://icons.iconarchive.com/icons/graphicloads/colorful-long-shadow/256/Hand-thumbs-up-like-icon.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p:blipFill>
          <p:spPr>
            <a:xfrm>
              <a:off x="1116000" y="2975760"/>
              <a:ext cx="408600" cy="408600"/>
            </a:xfrm>
            <a:prstGeom prst="rect">
              <a:avLst/>
            </a:prstGeom>
            <a:ln w="0">
              <a:noFill/>
            </a:ln>
          </p:spPr>
        </p:pic>
        <p:pic>
          <p:nvPicPr>
            <p:cNvPr id="277" name="Picture 2" descr="http://icons.iconarchive.com/icons/graphicloads/colorful-long-shadow/256/Hand-thumbs-up-like-icon.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p:blipFill>
          <p:spPr>
            <a:xfrm>
              <a:off x="1116000" y="3551760"/>
              <a:ext cx="408600" cy="408600"/>
            </a:xfrm>
            <a:prstGeom prst="rect">
              <a:avLst/>
            </a:prstGeom>
            <a:ln w="0">
              <a:noFill/>
            </a:ln>
          </p:spPr>
        </p:pic>
        <p:pic>
          <p:nvPicPr>
            <p:cNvPr id="278" name="Picture 2" descr="http://icons.iconarchive.com/icons/graphicloads/colorful-long-shadow/256/Hand-thumbs-up-like-icon.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p:blipFill>
          <p:spPr>
            <a:xfrm>
              <a:off x="1138680" y="4631760"/>
              <a:ext cx="408600" cy="408600"/>
            </a:xfrm>
            <a:prstGeom prst="rect">
              <a:avLst/>
            </a:prstGeom>
            <a:ln w="0">
              <a:noFill/>
            </a:ln>
          </p:spPr>
        </p:pic>
        <p:pic>
          <p:nvPicPr>
            <p:cNvPr id="279" name="Picture 2" descr="http://icons.iconarchive.com/icons/graphicloads/colorful-long-shadow/256/Hand-thumbs-up-like-icon.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p:blipFill>
          <p:spPr>
            <a:xfrm>
              <a:off x="1138680" y="5207760"/>
              <a:ext cx="408600" cy="408600"/>
            </a:xfrm>
            <a:prstGeom prst="rect">
              <a:avLst/>
            </a:prstGeom>
            <a:ln w="0">
              <a:noFill/>
            </a:ln>
          </p:spPr>
        </p:pic>
      </p:grpSp>
      <p:grpSp>
        <p:nvGrpSpPr>
          <p:cNvPr id="281" name="Group 6"/>
          <p:cNvGrpSpPr/>
          <p:nvPr/>
        </p:nvGrpSpPr>
        <p:grpSpPr>
          <a:xfrm>
            <a:off x="7020720" y="2538720"/>
            <a:ext cx="4428000" cy="3930840"/>
            <a:chOff x="7020720" y="2538720"/>
            <a:chExt cx="4428000" cy="3930840"/>
          </a:xfrm>
        </p:grpSpPr>
        <p:pic>
          <p:nvPicPr>
            <p:cNvPr id="282" name="Picture 2" descr="http://icons.iconarchive.com/icons/graphicloads/colorful-long-shadow/256/Hand-thumbs-up-like-icon.png"/>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p:blipFill>
          <p:spPr>
            <a:xfrm rot="10544400">
              <a:off x="7036560" y="2664720"/>
              <a:ext cx="445680" cy="445680"/>
            </a:xfrm>
            <a:prstGeom prst="rect">
              <a:avLst/>
            </a:prstGeom>
            <a:ln w="0">
              <a:noFill/>
            </a:ln>
          </p:spPr>
        </p:pic>
        <p:sp>
          <p:nvSpPr>
            <p:cNvPr id="283" name="CustomShape 7"/>
            <p:cNvSpPr/>
            <p:nvPr/>
          </p:nvSpPr>
          <p:spPr>
            <a:xfrm>
              <a:off x="7668720" y="2538720"/>
              <a:ext cx="3780000" cy="393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hr-HR" sz="2400" b="0" i="1" strike="noStrike" spc="-1" dirty="0" err="1">
                  <a:solidFill>
                    <a:srgbClr val="000000"/>
                  </a:solidFill>
                  <a:latin typeface="Calibri Light"/>
                </a:rPr>
                <a:t>cyberbullying</a:t>
              </a:r>
              <a:r>
                <a:rPr lang="hr-HR" sz="2400" b="0" strike="noStrike" spc="-1" dirty="0">
                  <a:solidFill>
                    <a:srgbClr val="000000"/>
                  </a:solidFill>
                  <a:latin typeface="Calibri Light"/>
                </a:rPr>
                <a:t> </a:t>
              </a:r>
              <a:endParaRPr lang="hr-HR" sz="2400" b="0" strike="noStrike" spc="-1" dirty="0">
                <a:latin typeface="Arial"/>
              </a:endParaRPr>
            </a:p>
            <a:p>
              <a:pPr>
                <a:lnSpc>
                  <a:spcPct val="150000"/>
                </a:lnSpc>
              </a:pPr>
              <a:r>
                <a:rPr lang="hr-HR" sz="2400" b="0" strike="noStrike" spc="-1" dirty="0">
                  <a:solidFill>
                    <a:srgbClr val="000000"/>
                  </a:solidFill>
                  <a:latin typeface="Calibri Light"/>
                </a:rPr>
                <a:t>štetni sadržaji </a:t>
              </a:r>
              <a:endParaRPr lang="hr-HR" sz="2400" b="0" strike="noStrike" spc="-1" dirty="0">
                <a:latin typeface="Arial"/>
              </a:endParaRPr>
            </a:p>
            <a:p>
              <a:pPr>
                <a:lnSpc>
                  <a:spcPct val="150000"/>
                </a:lnSpc>
              </a:pPr>
              <a:r>
                <a:rPr lang="hr-HR" sz="2400" b="0" strike="noStrike" spc="-1" dirty="0">
                  <a:solidFill>
                    <a:srgbClr val="000000"/>
                  </a:solidFill>
                  <a:latin typeface="Calibri Light"/>
                </a:rPr>
                <a:t>zlonamjerni programi</a:t>
              </a:r>
              <a:endParaRPr lang="hr-HR" sz="2400" b="0" strike="noStrike" spc="-1" dirty="0">
                <a:latin typeface="Arial"/>
              </a:endParaRPr>
            </a:p>
            <a:p>
              <a:pPr>
                <a:lnSpc>
                  <a:spcPct val="150000"/>
                </a:lnSpc>
              </a:pPr>
              <a:r>
                <a:rPr lang="hr-HR" sz="2400" b="0" strike="noStrike" spc="-1" dirty="0">
                  <a:solidFill>
                    <a:srgbClr val="000000"/>
                  </a:solidFill>
                  <a:latin typeface="Calibri Light"/>
                </a:rPr>
                <a:t>krađa identiteta</a:t>
              </a:r>
              <a:endParaRPr lang="hr-HR" sz="2400" b="0" strike="noStrike" spc="-1" dirty="0">
                <a:latin typeface="Arial"/>
              </a:endParaRPr>
            </a:p>
            <a:p>
              <a:pPr>
                <a:lnSpc>
                  <a:spcPct val="150000"/>
                </a:lnSpc>
              </a:pPr>
              <a:r>
                <a:rPr lang="hr-HR" sz="2400" b="0" strike="noStrike" spc="-1" dirty="0">
                  <a:solidFill>
                    <a:srgbClr val="000000"/>
                  </a:solidFill>
                  <a:latin typeface="Calibri Light"/>
                </a:rPr>
                <a:t>anonimnost</a:t>
              </a:r>
              <a:endParaRPr lang="hr-HR" sz="2400" b="0" strike="noStrike" spc="-1" dirty="0">
                <a:latin typeface="Arial"/>
              </a:endParaRPr>
            </a:p>
            <a:p>
              <a:pPr>
                <a:lnSpc>
                  <a:spcPct val="150000"/>
                </a:lnSpc>
              </a:pPr>
              <a:r>
                <a:rPr lang="hr-HR" sz="2400" b="0" strike="noStrike" spc="-1" dirty="0">
                  <a:solidFill>
                    <a:srgbClr val="000000"/>
                  </a:solidFill>
                  <a:latin typeface="Calibri Light"/>
                </a:rPr>
                <a:t>lažno predstavljanje</a:t>
              </a:r>
              <a:endParaRPr lang="hr-HR" sz="2400" b="0" strike="noStrike" spc="-1" dirty="0">
                <a:latin typeface="Arial"/>
              </a:endParaRPr>
            </a:p>
            <a:p>
              <a:pPr>
                <a:lnSpc>
                  <a:spcPct val="150000"/>
                </a:lnSpc>
              </a:pPr>
              <a:r>
                <a:rPr lang="hr-HR" sz="2400" b="0" strike="noStrike" spc="-1" dirty="0">
                  <a:solidFill>
                    <a:srgbClr val="000000"/>
                  </a:solidFill>
                  <a:latin typeface="Calibri Light"/>
                </a:rPr>
                <a:t>ovisnost o internetu</a:t>
              </a:r>
              <a:endParaRPr lang="hr-HR" sz="2400" b="0" strike="noStrike" spc="-1" dirty="0">
                <a:latin typeface="Arial"/>
              </a:endParaRPr>
            </a:p>
          </p:txBody>
        </p:sp>
        <p:pic>
          <p:nvPicPr>
            <p:cNvPr id="284" name="Picture 2" descr="http://icons.iconarchive.com/icons/graphicloads/colorful-long-shadow/256/Hand-thumbs-up-like-icon.png"/>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p:blipFill>
          <p:spPr>
            <a:xfrm rot="10544400">
              <a:off x="7036560" y="3210840"/>
              <a:ext cx="445680" cy="445680"/>
            </a:xfrm>
            <a:prstGeom prst="rect">
              <a:avLst/>
            </a:prstGeom>
            <a:ln w="0">
              <a:noFill/>
            </a:ln>
          </p:spPr>
        </p:pic>
        <p:pic>
          <p:nvPicPr>
            <p:cNvPr id="285" name="Picture 2" descr="http://icons.iconarchive.com/icons/graphicloads/colorful-long-shadow/256/Hand-thumbs-up-like-icon.png"/>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p:blipFill>
          <p:spPr>
            <a:xfrm rot="10544400">
              <a:off x="7036560" y="3786840"/>
              <a:ext cx="445680" cy="445680"/>
            </a:xfrm>
            <a:prstGeom prst="rect">
              <a:avLst/>
            </a:prstGeom>
            <a:ln w="0">
              <a:noFill/>
            </a:ln>
          </p:spPr>
        </p:pic>
        <p:pic>
          <p:nvPicPr>
            <p:cNvPr id="286" name="Picture 2" descr="http://icons.iconarchive.com/icons/graphicloads/colorful-long-shadow/256/Hand-thumbs-up-like-icon.png"/>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p:blipFill>
          <p:spPr>
            <a:xfrm rot="10544400">
              <a:off x="7036560" y="4362840"/>
              <a:ext cx="445680" cy="445680"/>
            </a:xfrm>
            <a:prstGeom prst="rect">
              <a:avLst/>
            </a:prstGeom>
            <a:ln w="0">
              <a:noFill/>
            </a:ln>
          </p:spPr>
        </p:pic>
        <p:pic>
          <p:nvPicPr>
            <p:cNvPr id="287" name="Picture 2" descr="http://icons.iconarchive.com/icons/graphicloads/colorful-long-shadow/256/Hand-thumbs-up-like-icon.png"/>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p:blipFill>
          <p:spPr>
            <a:xfrm rot="10544400">
              <a:off x="7036560" y="4912920"/>
              <a:ext cx="445680" cy="445680"/>
            </a:xfrm>
            <a:prstGeom prst="rect">
              <a:avLst/>
            </a:prstGeom>
            <a:ln w="0">
              <a:noFill/>
            </a:ln>
          </p:spPr>
        </p:pic>
        <p:pic>
          <p:nvPicPr>
            <p:cNvPr id="288" name="Picture 2" descr="http://icons.iconarchive.com/icons/graphicloads/colorful-long-shadow/256/Hand-thumbs-up-like-icon.png"/>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p:blipFill>
          <p:spPr>
            <a:xfrm rot="10544400">
              <a:off x="7036560" y="5443200"/>
              <a:ext cx="445680" cy="445680"/>
            </a:xfrm>
            <a:prstGeom prst="rect">
              <a:avLst/>
            </a:prstGeom>
            <a:ln w="0">
              <a:noFill/>
            </a:ln>
          </p:spPr>
        </p:pic>
        <p:pic>
          <p:nvPicPr>
            <p:cNvPr id="289" name="Picture 2" descr="http://icons.iconarchive.com/icons/graphicloads/colorful-long-shadow/256/Hand-thumbs-up-like-icon.png"/>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p:blipFill>
          <p:spPr>
            <a:xfrm rot="10544400">
              <a:off x="7036560" y="5992920"/>
              <a:ext cx="445680" cy="4456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 name="CustomShape 1"/>
          <p:cNvSpPr/>
          <p:nvPr/>
        </p:nvSpPr>
        <p:spPr>
          <a:xfrm>
            <a:off x="10834920" y="1060560"/>
            <a:ext cx="687600" cy="6772680"/>
          </a:xfrm>
          <a:custGeom>
            <a:avLst/>
            <a:gdLst/>
            <a:ahLst/>
            <a:cxnLst/>
            <a:rect l="l" t="t" r="r" b="b"/>
            <a:pathLst>
              <a:path w="414" h="2447">
                <a:moveTo>
                  <a:pt x="414" y="2447"/>
                </a:moveTo>
                <a:lnTo>
                  <a:pt x="0" y="2247"/>
                </a:lnTo>
                <a:lnTo>
                  <a:pt x="0" y="0"/>
                </a:lnTo>
                <a:lnTo>
                  <a:pt x="414" y="200"/>
                </a:lnTo>
                <a:lnTo>
                  <a:pt x="414" y="2447"/>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sp>
      <p:sp>
        <p:nvSpPr>
          <p:cNvPr id="291" name="CustomShape 2"/>
          <p:cNvSpPr/>
          <p:nvPr/>
        </p:nvSpPr>
        <p:spPr>
          <a:xfrm>
            <a:off x="10834200" y="743400"/>
            <a:ext cx="409320" cy="6547680"/>
          </a:xfrm>
          <a:custGeom>
            <a:avLst/>
            <a:gdLst/>
            <a:ahLst/>
            <a:cxnLst/>
            <a:rect l="l" t="t" r="r" b="b"/>
            <a:pathLst>
              <a:path w="209" h="2358">
                <a:moveTo>
                  <a:pt x="209" y="2246"/>
                </a:moveTo>
                <a:lnTo>
                  <a:pt x="0" y="2358"/>
                </a:lnTo>
                <a:lnTo>
                  <a:pt x="0" y="111"/>
                </a:lnTo>
                <a:lnTo>
                  <a:pt x="209" y="0"/>
                </a:lnTo>
                <a:lnTo>
                  <a:pt x="209" y="2246"/>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sp>
      <p:sp>
        <p:nvSpPr>
          <p:cNvPr id="292" name="CustomShape 3"/>
          <p:cNvSpPr/>
          <p:nvPr/>
        </p:nvSpPr>
        <p:spPr>
          <a:xfrm>
            <a:off x="622080" y="743400"/>
            <a:ext cx="10654200" cy="6228000"/>
          </a:xfrm>
          <a:prstGeom prst="rect">
            <a:avLst/>
          </a:prstGeom>
          <a:solidFill>
            <a:srgbClr val="FFFFFF"/>
          </a:solidFill>
          <a:ln w="12700">
            <a:solidFill>
              <a:schemeClr val="accent1"/>
            </a:solidFill>
            <a:miter/>
          </a:ln>
        </p:spPr>
        <p:style>
          <a:lnRef idx="0">
            <a:scrgbClr r="0" g="0" b="0"/>
          </a:lnRef>
          <a:fillRef idx="0">
            <a:scrgbClr r="0" g="0" b="0"/>
          </a:fillRef>
          <a:effectRef idx="0">
            <a:scrgbClr r="0" g="0" b="0"/>
          </a:effectRef>
          <a:fontRef idx="minor"/>
        </p:style>
      </p:sp>
      <p:grpSp>
        <p:nvGrpSpPr>
          <p:cNvPr id="293" name="Group 4"/>
          <p:cNvGrpSpPr/>
          <p:nvPr/>
        </p:nvGrpSpPr>
        <p:grpSpPr>
          <a:xfrm>
            <a:off x="637200" y="950040"/>
            <a:ext cx="10404360" cy="5636880"/>
            <a:chOff x="637200" y="950040"/>
            <a:chExt cx="10404360" cy="5636880"/>
          </a:xfrm>
        </p:grpSpPr>
        <p:grpSp>
          <p:nvGrpSpPr>
            <p:cNvPr id="294" name="Group 5"/>
            <p:cNvGrpSpPr/>
            <p:nvPr/>
          </p:nvGrpSpPr>
          <p:grpSpPr>
            <a:xfrm>
              <a:off x="637200" y="982080"/>
              <a:ext cx="2272680" cy="5604840"/>
              <a:chOff x="637200" y="982080"/>
              <a:chExt cx="2272680" cy="5604840"/>
            </a:xfrm>
          </p:grpSpPr>
          <p:sp>
            <p:nvSpPr>
              <p:cNvPr id="295" name="CustomShape 6"/>
              <p:cNvSpPr/>
              <p:nvPr/>
            </p:nvSpPr>
            <p:spPr>
              <a:xfrm>
                <a:off x="637200" y="982080"/>
                <a:ext cx="2272680" cy="2491200"/>
              </a:xfrm>
              <a:prstGeom prst="roundRect">
                <a:avLst>
                  <a:gd name="adj" fmla="val 10000"/>
                </a:avLst>
              </a:prstGeom>
              <a:blipFill rotWithShape="0">
                <a:blip r:embed="rId2"/>
                <a:stretch/>
              </a:blipFill>
              <a:ln w="0">
                <a:no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0">
                <a:scrgbClr r="0" g="0" b="0"/>
              </a:fillRef>
              <a:effectRef idx="1">
                <a:schemeClr val="accent2">
                  <a:tint val="50000"/>
                  <a:hueOff val="0"/>
                  <a:satOff val="0"/>
                  <a:lumOff val="0"/>
                  <a:alphaOff val="0"/>
                </a:schemeClr>
              </a:effectRef>
              <a:fontRef idx="minor"/>
            </p:style>
          </p:sp>
          <p:grpSp>
            <p:nvGrpSpPr>
              <p:cNvPr id="296" name="Group 7"/>
              <p:cNvGrpSpPr/>
              <p:nvPr/>
            </p:nvGrpSpPr>
            <p:grpSpPr>
              <a:xfrm>
                <a:off x="742500" y="3474360"/>
                <a:ext cx="2062080" cy="3112560"/>
                <a:chOff x="742500" y="3474360"/>
                <a:chExt cx="2062080" cy="3112560"/>
              </a:xfrm>
            </p:grpSpPr>
            <p:sp>
              <p:nvSpPr>
                <p:cNvPr id="297" name="CustomShape 8"/>
                <p:cNvSpPr/>
                <p:nvPr/>
              </p:nvSpPr>
              <p:spPr>
                <a:xfrm rot="10800000">
                  <a:off x="742500" y="3494520"/>
                  <a:ext cx="2062080" cy="3092400"/>
                </a:xfrm>
                <a:prstGeom prst="round2SameRect">
                  <a:avLst>
                    <a:gd name="adj1" fmla="val 10500"/>
                    <a:gd name="adj2" fmla="val 0"/>
                  </a:avLst>
                </a:prstGeom>
                <a:ln w="0">
                  <a:noFill/>
                </a:ln>
                <a:scene3d>
                  <a:camera prst="orthographicFront"/>
                  <a:lightRig rig="threePt" dir="t"/>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298" name="CustomShape 9"/>
                <p:cNvSpPr/>
                <p:nvPr/>
              </p:nvSpPr>
              <p:spPr>
                <a:xfrm>
                  <a:off x="806040" y="3474360"/>
                  <a:ext cx="1935360" cy="3042360"/>
                </a:xfrm>
                <a:prstGeom prst="rect">
                  <a:avLst/>
                </a:prstGeom>
                <a:noFill/>
                <a:ln w="0">
                  <a:noFill/>
                </a:ln>
              </p:spPr>
              <p:style>
                <a:lnRef idx="0">
                  <a:scrgbClr r="0" g="0" b="0"/>
                </a:lnRef>
                <a:fillRef idx="0">
                  <a:scrgbClr r="0" g="0" b="0"/>
                </a:fillRef>
                <a:effectRef idx="0">
                  <a:scrgbClr r="0" g="0" b="0"/>
                </a:effectRef>
                <a:fontRef idx="minor"/>
              </p:style>
              <p:txBody>
                <a:bodyPr lIns="114840" tIns="114840" rIns="114840" bIns="114840">
                  <a:normAutofit lnSpcReduction="10000"/>
                </a:bodyPr>
                <a:lstStyle/>
                <a:p>
                  <a:pPr algn="ctr">
                    <a:lnSpc>
                      <a:spcPct val="90000"/>
                    </a:lnSpc>
                    <a:spcAft>
                      <a:spcPts val="456"/>
                    </a:spcAft>
                  </a:pPr>
                  <a:r>
                    <a:rPr lang="sr-Latn-CS" sz="2000" spc="-1" dirty="0">
                      <a:solidFill>
                        <a:srgbClr val="FFFFFF"/>
                      </a:solidFill>
                      <a:latin typeface="Calibri"/>
                    </a:rPr>
                    <a:t>OMOGUĆUJE KOMUNIKACIJU S LJUDIMA – brzo i jednostavno dopisivanje s vršnjacima i </a:t>
                  </a:r>
                  <a:r>
                    <a:rPr lang="sr-Latn-CS" sz="2000" spc="-1" dirty="0" err="1">
                      <a:solidFill>
                        <a:srgbClr val="FFFFFF"/>
                      </a:solidFill>
                      <a:latin typeface="Calibri"/>
                    </a:rPr>
                    <a:t>ljudima</a:t>
                  </a:r>
                  <a:r>
                    <a:rPr lang="sr-Latn-CS" sz="2000" spc="-1" dirty="0">
                      <a:solidFill>
                        <a:srgbClr val="FFFFFF"/>
                      </a:solidFill>
                      <a:latin typeface="Calibri"/>
                    </a:rPr>
                    <a:t> u različitim dijelovima svijeta</a:t>
                  </a:r>
                  <a:r>
                    <a:rPr lang="sr-Latn-CS" sz="1300" b="0" strike="noStrike" spc="-1" dirty="0">
                      <a:solidFill>
                        <a:srgbClr val="FFFFFF"/>
                      </a:solidFill>
                      <a:latin typeface="Calibri"/>
                    </a:rPr>
                    <a:t>.</a:t>
                  </a:r>
                  <a:endParaRPr lang="hr-HR" sz="1300" b="0" strike="noStrike" spc="-1" dirty="0">
                    <a:latin typeface="Arial"/>
                  </a:endParaRPr>
                </a:p>
              </p:txBody>
            </p:sp>
          </p:grpSp>
        </p:grpSp>
        <p:grpSp>
          <p:nvGrpSpPr>
            <p:cNvPr id="299" name="Group 10"/>
            <p:cNvGrpSpPr/>
            <p:nvPr/>
          </p:nvGrpSpPr>
          <p:grpSpPr>
            <a:xfrm>
              <a:off x="8850240" y="950040"/>
              <a:ext cx="2191320" cy="5610240"/>
              <a:chOff x="8850240" y="950040"/>
              <a:chExt cx="2191320" cy="5610240"/>
            </a:xfrm>
          </p:grpSpPr>
          <p:sp>
            <p:nvSpPr>
              <p:cNvPr id="300" name="CustomShape 11"/>
              <p:cNvSpPr/>
              <p:nvPr/>
            </p:nvSpPr>
            <p:spPr>
              <a:xfrm>
                <a:off x="8850240" y="950040"/>
                <a:ext cx="2191320" cy="2491200"/>
              </a:xfrm>
              <a:prstGeom prst="roundRect">
                <a:avLst>
                  <a:gd name="adj" fmla="val 10000"/>
                </a:avLst>
              </a:prstGeom>
              <a:blipFill rotWithShape="0">
                <a:blip r:embed="rId3"/>
                <a:stretch/>
              </a:blipFill>
              <a:ln w="0">
                <a:no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0">
                <a:scrgbClr r="0" g="0" b="0"/>
              </a:fillRef>
              <a:effectRef idx="1">
                <a:schemeClr val="accent5">
                  <a:tint val="50000"/>
                  <a:hueOff val="0"/>
                  <a:satOff val="0"/>
                  <a:lumOff val="0"/>
                  <a:alphaOff val="0"/>
                </a:schemeClr>
              </a:effectRef>
              <a:fontRef idx="minor"/>
            </p:style>
          </p:sp>
          <p:grpSp>
            <p:nvGrpSpPr>
              <p:cNvPr id="301" name="Group 12"/>
              <p:cNvGrpSpPr/>
              <p:nvPr/>
            </p:nvGrpSpPr>
            <p:grpSpPr>
              <a:xfrm>
                <a:off x="9111960" y="3467520"/>
                <a:ext cx="1668240" cy="3092760"/>
                <a:chOff x="9111960" y="3467520"/>
                <a:chExt cx="1668240" cy="3092760"/>
              </a:xfrm>
            </p:grpSpPr>
            <p:sp>
              <p:nvSpPr>
                <p:cNvPr id="302" name="CustomShape 13"/>
                <p:cNvSpPr/>
                <p:nvPr/>
              </p:nvSpPr>
              <p:spPr>
                <a:xfrm rot="10800000">
                  <a:off x="9112320" y="3467520"/>
                  <a:ext cx="1667880" cy="3092400"/>
                </a:xfrm>
                <a:prstGeom prst="round2SameRect">
                  <a:avLst>
                    <a:gd name="adj1" fmla="val 10500"/>
                    <a:gd name="adj2" fmla="val 0"/>
                  </a:avLst>
                </a:prstGeom>
                <a:ln w="0">
                  <a:noFill/>
                </a:ln>
                <a:scene3d>
                  <a:camera prst="orthographicFront"/>
                  <a:lightRig rig="threePt" dir="t"/>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p:style>
            </p:sp>
            <p:sp>
              <p:nvSpPr>
                <p:cNvPr id="303" name="CustomShape 14"/>
                <p:cNvSpPr/>
                <p:nvPr/>
              </p:nvSpPr>
              <p:spPr>
                <a:xfrm>
                  <a:off x="9111960" y="3467520"/>
                  <a:ext cx="1616760" cy="3051720"/>
                </a:xfrm>
                <a:prstGeom prst="rect">
                  <a:avLst/>
                </a:prstGeom>
                <a:noFill/>
                <a:ln w="0">
                  <a:noFill/>
                </a:ln>
              </p:spPr>
              <p:style>
                <a:lnRef idx="0">
                  <a:scrgbClr r="0" g="0" b="0"/>
                </a:lnRef>
                <a:fillRef idx="0">
                  <a:scrgbClr r="0" g="0" b="0"/>
                </a:fillRef>
                <a:effectRef idx="0">
                  <a:scrgbClr r="0" g="0" b="0"/>
                </a:effectRef>
                <a:fontRef idx="minor"/>
              </p:style>
              <p:txBody>
                <a:bodyPr lIns="90360" tIns="90360" rIns="90360" bIns="90360">
                  <a:normAutofit/>
                </a:bodyPr>
                <a:lstStyle/>
                <a:p>
                  <a:pPr algn="ctr">
                    <a:lnSpc>
                      <a:spcPct val="90000"/>
                    </a:lnSpc>
                    <a:spcAft>
                      <a:spcPts val="700"/>
                    </a:spcAft>
                  </a:pPr>
                  <a:r>
                    <a:rPr lang="sr-Latn-CS" sz="2000" b="0" strike="noStrike" spc="-1" dirty="0">
                      <a:solidFill>
                        <a:srgbClr val="FFFFFF"/>
                      </a:solidFill>
                      <a:latin typeface="Calibri"/>
                    </a:rPr>
                    <a:t>KUPOVINA I PRODAJA RAZLIČITIH PROIZVODA -prodaja proizvoda i usluga putem internet trgovine.    </a:t>
                  </a:r>
                  <a:endParaRPr lang="hr-HR" sz="2000" b="0" strike="noStrike" spc="-1" dirty="0">
                    <a:latin typeface="Arial"/>
                  </a:endParaRPr>
                </a:p>
              </p:txBody>
            </p:sp>
          </p:grpSp>
        </p:grpSp>
        <p:grpSp>
          <p:nvGrpSpPr>
            <p:cNvPr id="304" name="Group 15"/>
            <p:cNvGrpSpPr/>
            <p:nvPr/>
          </p:nvGrpSpPr>
          <p:grpSpPr>
            <a:xfrm>
              <a:off x="3503880" y="966240"/>
              <a:ext cx="4671720" cy="5580000"/>
              <a:chOff x="3503880" y="966240"/>
              <a:chExt cx="4671720" cy="5580000"/>
            </a:xfrm>
          </p:grpSpPr>
          <p:grpSp>
            <p:nvGrpSpPr>
              <p:cNvPr id="305" name="Group 16"/>
              <p:cNvGrpSpPr/>
              <p:nvPr/>
            </p:nvGrpSpPr>
            <p:grpSpPr>
              <a:xfrm>
                <a:off x="3647520" y="3441960"/>
                <a:ext cx="2062080" cy="3092400"/>
                <a:chOff x="3647520" y="3441960"/>
                <a:chExt cx="2062080" cy="3092400"/>
              </a:xfrm>
            </p:grpSpPr>
            <p:sp>
              <p:nvSpPr>
                <p:cNvPr id="306" name="CustomShape 17"/>
                <p:cNvSpPr/>
                <p:nvPr/>
              </p:nvSpPr>
              <p:spPr>
                <a:xfrm rot="10800000">
                  <a:off x="3647520" y="3441600"/>
                  <a:ext cx="2062080" cy="3092400"/>
                </a:xfrm>
                <a:prstGeom prst="round2SameRect">
                  <a:avLst>
                    <a:gd name="adj1" fmla="val 10500"/>
                    <a:gd name="adj2" fmla="val 0"/>
                  </a:avLst>
                </a:prstGeom>
                <a:ln w="0">
                  <a:noFill/>
                </a:ln>
                <a:scene3d>
                  <a:camera prst="orthographicFront"/>
                  <a:lightRig rig="threePt" dir="t"/>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307" name="CustomShape 18"/>
                <p:cNvSpPr/>
                <p:nvPr/>
              </p:nvSpPr>
              <p:spPr>
                <a:xfrm>
                  <a:off x="3710520" y="3441960"/>
                  <a:ext cx="1935360" cy="3042360"/>
                </a:xfrm>
                <a:prstGeom prst="rect">
                  <a:avLst/>
                </a:prstGeom>
                <a:noFill/>
                <a:ln w="0">
                  <a:noFill/>
                </a:ln>
              </p:spPr>
              <p:style>
                <a:lnRef idx="0">
                  <a:scrgbClr r="0" g="0" b="0"/>
                </a:lnRef>
                <a:fillRef idx="0">
                  <a:scrgbClr r="0" g="0" b="0"/>
                </a:fillRef>
                <a:effectRef idx="0">
                  <a:scrgbClr r="0" g="0" b="0"/>
                </a:effectRef>
                <a:fontRef idx="minor"/>
              </p:style>
              <p:txBody>
                <a:bodyPr lIns="114840" tIns="114840" rIns="114840" bIns="114840">
                  <a:normAutofit fontScale="92500" lnSpcReduction="10000"/>
                </a:bodyPr>
                <a:lstStyle/>
                <a:p>
                  <a:pPr algn="ctr">
                    <a:lnSpc>
                      <a:spcPct val="90000"/>
                    </a:lnSpc>
                    <a:spcAft>
                      <a:spcPts val="456"/>
                    </a:spcAft>
                  </a:pPr>
                  <a:r>
                    <a:rPr lang="sr-Latn-CS" sz="2000" spc="-1" dirty="0">
                      <a:solidFill>
                        <a:srgbClr val="FFFFFF"/>
                      </a:solidFill>
                      <a:latin typeface="Calibri"/>
                    </a:rPr>
                    <a:t>UČENJE PUTEM INTERNETA – omogućuje </a:t>
                  </a:r>
                  <a:r>
                    <a:rPr lang="sr-Latn-CS" sz="2000" spc="-1" dirty="0" err="1">
                      <a:solidFill>
                        <a:srgbClr val="FFFFFF"/>
                      </a:solidFill>
                      <a:latin typeface="Calibri"/>
                    </a:rPr>
                    <a:t>pregled</a:t>
                  </a:r>
                  <a:r>
                    <a:rPr lang="sr-Latn-CS" sz="2000" spc="-1" dirty="0">
                      <a:solidFill>
                        <a:srgbClr val="FFFFFF"/>
                      </a:solidFill>
                      <a:latin typeface="Calibri"/>
                    </a:rPr>
                    <a:t> najnovijih informacija, rezultata istraživanja te prikupljanje podataka za pisanje školskih projekata.</a:t>
                  </a:r>
                  <a:endParaRPr lang="hr-HR" sz="2000" spc="-1" dirty="0">
                    <a:solidFill>
                      <a:srgbClr val="FFFFFF"/>
                    </a:solidFill>
                    <a:latin typeface="Calibri"/>
                  </a:endParaRPr>
                </a:p>
              </p:txBody>
            </p:sp>
          </p:grpSp>
          <p:grpSp>
            <p:nvGrpSpPr>
              <p:cNvPr id="308" name="Group 19"/>
              <p:cNvGrpSpPr/>
              <p:nvPr/>
            </p:nvGrpSpPr>
            <p:grpSpPr>
              <a:xfrm>
                <a:off x="6467400" y="3443760"/>
                <a:ext cx="1668240" cy="3102480"/>
                <a:chOff x="6467400" y="3443760"/>
                <a:chExt cx="1668240" cy="3102480"/>
              </a:xfrm>
            </p:grpSpPr>
            <p:sp>
              <p:nvSpPr>
                <p:cNvPr id="309" name="CustomShape 20"/>
                <p:cNvSpPr/>
                <p:nvPr/>
              </p:nvSpPr>
              <p:spPr>
                <a:xfrm rot="10800000">
                  <a:off x="6467760" y="3443760"/>
                  <a:ext cx="1667880" cy="3092400"/>
                </a:xfrm>
                <a:prstGeom prst="round2SameRect">
                  <a:avLst>
                    <a:gd name="adj1" fmla="val 10500"/>
                    <a:gd name="adj2" fmla="val 0"/>
                  </a:avLst>
                </a:prstGeom>
                <a:ln w="0">
                  <a:noFill/>
                </a:ln>
                <a:scene3d>
                  <a:camera prst="orthographicFront"/>
                  <a:lightRig rig="threePt" dir="t"/>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310" name="CustomShape 21"/>
                <p:cNvSpPr/>
                <p:nvPr/>
              </p:nvSpPr>
              <p:spPr>
                <a:xfrm>
                  <a:off x="6467400" y="3494520"/>
                  <a:ext cx="1565280" cy="3051720"/>
                </a:xfrm>
                <a:prstGeom prst="rect">
                  <a:avLst/>
                </a:prstGeom>
                <a:noFill/>
                <a:ln w="0">
                  <a:noFill/>
                </a:ln>
              </p:spPr>
              <p:style>
                <a:lnRef idx="0">
                  <a:scrgbClr r="0" g="0" b="0"/>
                </a:lnRef>
                <a:fillRef idx="0">
                  <a:scrgbClr r="0" g="0" b="0"/>
                </a:fillRef>
                <a:effectRef idx="0">
                  <a:scrgbClr r="0" g="0" b="0"/>
                </a:effectRef>
                <a:fontRef idx="minor"/>
              </p:style>
              <p:txBody>
                <a:bodyPr lIns="90360" tIns="90360" rIns="90360" bIns="90360">
                  <a:normAutofit lnSpcReduction="10000"/>
                </a:bodyPr>
                <a:lstStyle/>
                <a:p>
                  <a:pPr algn="ctr">
                    <a:lnSpc>
                      <a:spcPct val="90000"/>
                    </a:lnSpc>
                    <a:spcAft>
                      <a:spcPts val="456"/>
                    </a:spcAft>
                  </a:pPr>
                  <a:r>
                    <a:rPr lang="en-US" sz="1900" spc="-1" dirty="0">
                      <a:solidFill>
                        <a:srgbClr val="FFFFFF"/>
                      </a:solidFill>
                      <a:latin typeface="Calibri"/>
                    </a:rPr>
                    <a:t>PLA</a:t>
                  </a:r>
                  <a:r>
                    <a:rPr lang="sr-Latn-CS" sz="1900" spc="-1" dirty="0">
                      <a:solidFill>
                        <a:srgbClr val="FFFFFF"/>
                      </a:solidFill>
                      <a:latin typeface="Calibri"/>
                    </a:rPr>
                    <a:t>Ć</a:t>
                  </a:r>
                  <a:r>
                    <a:rPr lang="en-US" sz="1900" spc="-1" dirty="0">
                      <a:solidFill>
                        <a:srgbClr val="FFFFFF"/>
                      </a:solidFill>
                      <a:latin typeface="Calibri"/>
                    </a:rPr>
                    <a:t>ANJE PREKO INTERNETA </a:t>
                  </a:r>
                  <a:r>
                    <a:rPr lang="sr-Latn-CS" sz="1900" spc="-1" dirty="0">
                      <a:solidFill>
                        <a:srgbClr val="FFFFFF"/>
                      </a:solidFill>
                      <a:latin typeface="Calibri"/>
                    </a:rPr>
                    <a:t> - </a:t>
                  </a:r>
                  <a:r>
                    <a:rPr lang="hr-HR" sz="2000" spc="-1" dirty="0">
                      <a:solidFill>
                        <a:srgbClr val="FFFFFF"/>
                      </a:solidFill>
                      <a:latin typeface="Calibri"/>
                    </a:rPr>
                    <a:t>omogućuje</a:t>
                  </a:r>
                  <a:r>
                    <a:rPr lang="en-US" sz="2000" spc="-1" dirty="0">
                      <a:solidFill>
                        <a:srgbClr val="FFFFFF"/>
                      </a:solidFill>
                      <a:latin typeface="Calibri"/>
                    </a:rPr>
                    <a:t> </a:t>
                  </a:r>
                  <a:r>
                    <a:rPr lang="en-US" sz="2000" spc="-1" dirty="0" err="1">
                      <a:solidFill>
                        <a:srgbClr val="FFFFFF"/>
                      </a:solidFill>
                      <a:latin typeface="Calibri"/>
                    </a:rPr>
                    <a:t>ljudima</a:t>
                  </a:r>
                  <a:r>
                    <a:rPr lang="en-US" sz="2000" spc="-1" dirty="0">
                      <a:solidFill>
                        <a:srgbClr val="FFFFFF"/>
                      </a:solidFill>
                      <a:latin typeface="Calibri"/>
                    </a:rPr>
                    <a:t> </a:t>
                  </a:r>
                  <a:r>
                    <a:rPr lang="hr-HR" sz="2000" spc="-1" dirty="0">
                      <a:solidFill>
                        <a:srgbClr val="FFFFFF"/>
                      </a:solidFill>
                      <a:latin typeface="Calibri"/>
                    </a:rPr>
                    <a:t>plaćanje</a:t>
                  </a:r>
                  <a:r>
                    <a:rPr lang="en-US" sz="2000" spc="-1" dirty="0">
                      <a:solidFill>
                        <a:srgbClr val="FFFFFF"/>
                      </a:solidFill>
                      <a:latin typeface="Calibri"/>
                    </a:rPr>
                    <a:t> ra</a:t>
                  </a:r>
                  <a:r>
                    <a:rPr lang="sr-Latn-CS" sz="2000" spc="-1" dirty="0">
                      <a:solidFill>
                        <a:srgbClr val="FFFFFF"/>
                      </a:solidFill>
                      <a:latin typeface="Calibri"/>
                    </a:rPr>
                    <a:t>č</a:t>
                  </a:r>
                  <a:r>
                    <a:rPr lang="en-US" sz="2000" spc="-1" dirty="0">
                      <a:solidFill>
                        <a:srgbClr val="FFFFFF"/>
                      </a:solidFill>
                      <a:latin typeface="Calibri"/>
                    </a:rPr>
                    <a:t>un</a:t>
                  </a:r>
                  <a:r>
                    <a:rPr lang="hr-HR" sz="2000" spc="-1" dirty="0">
                      <a:solidFill>
                        <a:srgbClr val="FFFFFF"/>
                      </a:solidFill>
                      <a:latin typeface="Calibri"/>
                    </a:rPr>
                    <a:t>a</a:t>
                  </a:r>
                  <a:r>
                    <a:rPr lang="en-US" sz="2000" spc="-1" dirty="0">
                      <a:solidFill>
                        <a:srgbClr val="FFFFFF"/>
                      </a:solidFill>
                      <a:latin typeface="Calibri"/>
                    </a:rPr>
                    <a:t> bez </a:t>
                  </a:r>
                  <a:r>
                    <a:rPr lang="en-US" sz="2000" spc="-1" dirty="0" err="1">
                      <a:solidFill>
                        <a:srgbClr val="FFFFFF"/>
                      </a:solidFill>
                      <a:latin typeface="Calibri"/>
                    </a:rPr>
                    <a:t>napu</a:t>
                  </a:r>
                  <a:r>
                    <a:rPr lang="sr-Latn-CS" sz="2000" spc="-1" dirty="0">
                      <a:solidFill>
                        <a:srgbClr val="FFFFFF"/>
                      </a:solidFill>
                      <a:latin typeface="Calibri"/>
                    </a:rPr>
                    <a:t>š</a:t>
                  </a:r>
                  <a:r>
                    <a:rPr lang="en-US" sz="2000" spc="-1" dirty="0" err="1">
                      <a:solidFill>
                        <a:srgbClr val="FFFFFF"/>
                      </a:solidFill>
                      <a:latin typeface="Calibri"/>
                    </a:rPr>
                    <a:t>tanja</a:t>
                  </a:r>
                  <a:r>
                    <a:rPr lang="en-US" sz="2000" spc="-1" dirty="0">
                      <a:solidFill>
                        <a:srgbClr val="FFFFFF"/>
                      </a:solidFill>
                      <a:latin typeface="Calibri"/>
                    </a:rPr>
                    <a:t> </a:t>
                  </a:r>
                  <a:r>
                    <a:rPr lang="en-US" sz="2000" spc="-1" dirty="0" err="1">
                      <a:solidFill>
                        <a:srgbClr val="FFFFFF"/>
                      </a:solidFill>
                      <a:latin typeface="Calibri"/>
                    </a:rPr>
                    <a:t>ku</a:t>
                  </a:r>
                  <a:r>
                    <a:rPr lang="sr-Latn-CS" sz="2000" spc="-1" dirty="0">
                      <a:solidFill>
                        <a:srgbClr val="FFFFFF"/>
                      </a:solidFill>
                      <a:latin typeface="Calibri"/>
                    </a:rPr>
                    <a:t>ć</a:t>
                  </a:r>
                  <a:r>
                    <a:rPr lang="en-US" sz="2000" spc="-1" dirty="0">
                      <a:solidFill>
                        <a:srgbClr val="FFFFFF"/>
                      </a:solidFill>
                      <a:latin typeface="Calibri"/>
                    </a:rPr>
                    <a:t>e </a:t>
                  </a:r>
                  <a:r>
                    <a:rPr lang="en-US" sz="2000" spc="-1" dirty="0" err="1">
                      <a:solidFill>
                        <a:srgbClr val="FFFFFF"/>
                      </a:solidFill>
                      <a:latin typeface="Calibri"/>
                    </a:rPr>
                    <a:t>ili</a:t>
                  </a:r>
                  <a:r>
                    <a:rPr lang="en-US" sz="2000" spc="-1" dirty="0">
                      <a:solidFill>
                        <a:srgbClr val="FFFFFF"/>
                      </a:solidFill>
                      <a:latin typeface="Calibri"/>
                    </a:rPr>
                    <a:t> </a:t>
                  </a:r>
                  <a:r>
                    <a:rPr lang="en-US" sz="2000" spc="-1" dirty="0" err="1">
                      <a:solidFill>
                        <a:srgbClr val="FFFFFF"/>
                      </a:solidFill>
                      <a:latin typeface="Calibri"/>
                    </a:rPr>
                    <a:t>radnog</a:t>
                  </a:r>
                  <a:r>
                    <a:rPr lang="sr-Latn-CS" sz="2000" spc="-1" dirty="0">
                      <a:solidFill>
                        <a:srgbClr val="FFFFFF"/>
                      </a:solidFill>
                      <a:latin typeface="Calibri"/>
                    </a:rPr>
                    <a:t> </a:t>
                  </a:r>
                  <a:r>
                    <a:rPr lang="en-US" sz="2000" spc="-1" dirty="0">
                      <a:solidFill>
                        <a:srgbClr val="FFFFFF"/>
                      </a:solidFill>
                      <a:latin typeface="Calibri"/>
                    </a:rPr>
                    <a:t>m</a:t>
                  </a:r>
                  <a:r>
                    <a:rPr lang="hr-HR" sz="2000" spc="-1" dirty="0">
                      <a:solidFill>
                        <a:srgbClr val="FFFFFF"/>
                      </a:solidFill>
                      <a:latin typeface="Calibri"/>
                    </a:rPr>
                    <a:t>j</a:t>
                  </a:r>
                  <a:r>
                    <a:rPr lang="en-US" sz="2000" spc="-1" dirty="0" err="1">
                      <a:solidFill>
                        <a:srgbClr val="FFFFFF"/>
                      </a:solidFill>
                      <a:latin typeface="Calibri"/>
                    </a:rPr>
                    <a:t>esta</a:t>
                  </a:r>
                  <a:r>
                    <a:rPr lang="hr-HR" sz="2000" spc="-1" dirty="0">
                      <a:solidFill>
                        <a:srgbClr val="FFFFFF"/>
                      </a:solidFill>
                      <a:latin typeface="Calibri"/>
                    </a:rPr>
                    <a:t>.</a:t>
                  </a:r>
                </a:p>
              </p:txBody>
            </p:sp>
          </p:grpSp>
          <p:pic>
            <p:nvPicPr>
              <p:cNvPr id="311" name="Picture 2" descr="https://loomen.carnet.hr/pluginfile.php/351720/mod_book/chapter/41923/sl.jpg"/>
              <p:cNvPicPr/>
              <p:nvPr/>
            </p:nvPicPr>
            <p:blipFill>
              <a:blip r:embed="rId4"/>
              <a:stretch/>
            </p:blipFill>
            <p:spPr>
              <a:xfrm>
                <a:off x="3503880" y="966240"/>
                <a:ext cx="4671720" cy="2459520"/>
              </a:xfrm>
              <a:prstGeom prst="rect">
                <a:avLst/>
              </a:prstGeom>
              <a:ln w="0">
                <a:noFill/>
              </a:ln>
            </p:spPr>
          </p:pic>
        </p:grpSp>
      </p:grpSp>
    </p:spTree>
  </p:cSld>
  <p:clrMapOvr>
    <a:masterClrMapping/>
  </p:clrMapOvr>
  <mc:AlternateContent xmlns:mc="http://schemas.openxmlformats.org/markup-compatibility/2006" xmlns:p14="http://schemas.microsoft.com/office/powerpoint/2010/main">
    <mc:Choice Requires="p14">
      <p:transition spd="slow" p14:dur="1500">
        <p14:vortex/>
      </p:transition>
    </mc:Choice>
    <mc:Fallback xmlns:p15="http://schemas.microsoft.com/office/powerpoint/2012/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312" name="CustomShape 1"/>
          <p:cNvSpPr/>
          <p:nvPr/>
        </p:nvSpPr>
        <p:spPr>
          <a:xfrm>
            <a:off x="1530720" y="355320"/>
            <a:ext cx="862092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hr-HR" sz="4400" b="1" strike="noStrike" spc="-1">
                <a:solidFill>
                  <a:srgbClr val="000000"/>
                </a:solidFill>
                <a:latin typeface="Calibri Light"/>
              </a:rPr>
              <a:t>Djeca</a:t>
            </a:r>
            <a:r>
              <a:rPr lang="hr-HR" sz="5400" b="0" strike="noStrike" spc="-1">
                <a:solidFill>
                  <a:srgbClr val="FFC000"/>
                </a:solidFill>
                <a:latin typeface="Gill Sans Ultra Bold"/>
              </a:rPr>
              <a:t> </a:t>
            </a:r>
            <a:r>
              <a:rPr lang="hr-HR" sz="4400" b="1" strike="noStrike" spc="-1">
                <a:solidFill>
                  <a:srgbClr val="000000"/>
                </a:solidFill>
                <a:latin typeface="Calibri Light"/>
              </a:rPr>
              <a:t>na internetu</a:t>
            </a:r>
            <a:endParaRPr lang="hr-HR" sz="4400" b="0" strike="noStrike" spc="-1">
              <a:latin typeface="Arial"/>
            </a:endParaRPr>
          </a:p>
        </p:txBody>
      </p:sp>
      <p:grpSp>
        <p:nvGrpSpPr>
          <p:cNvPr id="313" name="Group 2"/>
          <p:cNvGrpSpPr/>
          <p:nvPr/>
        </p:nvGrpSpPr>
        <p:grpSpPr>
          <a:xfrm>
            <a:off x="407520" y="1452960"/>
            <a:ext cx="11116440" cy="6103080"/>
            <a:chOff x="407520" y="1452960"/>
            <a:chExt cx="11116440" cy="6103080"/>
          </a:xfrm>
        </p:grpSpPr>
        <p:pic>
          <p:nvPicPr>
            <p:cNvPr id="314" name="Picture 2" descr="http://kompozer-tutorial.com/BootGifts/Arrows/website-graphics-arrows-02/arrow-13.png"/>
            <p:cNvPicPr/>
            <p:nvPr/>
          </p:nvPicPr>
          <p:blipFill>
            <a:blip r:embed="rId3"/>
            <a:stretch/>
          </p:blipFill>
          <p:spPr>
            <a:xfrm rot="10497000">
              <a:off x="3028320" y="2375640"/>
              <a:ext cx="1144080" cy="960120"/>
            </a:xfrm>
            <a:prstGeom prst="rect">
              <a:avLst/>
            </a:prstGeom>
            <a:ln w="0">
              <a:noFill/>
            </a:ln>
          </p:spPr>
        </p:pic>
        <p:pic>
          <p:nvPicPr>
            <p:cNvPr id="315" name="Picture 2" descr="http://kompozer-tutorial.com/BootGifts/Arrows/website-graphics-arrows-02/arrow-13.png"/>
            <p:cNvPicPr/>
            <p:nvPr/>
          </p:nvPicPr>
          <p:blipFill>
            <a:blip r:embed="rId3"/>
            <a:stretch/>
          </p:blipFill>
          <p:spPr>
            <a:xfrm>
              <a:off x="8479080" y="5636160"/>
              <a:ext cx="866880" cy="727560"/>
            </a:xfrm>
            <a:prstGeom prst="rect">
              <a:avLst/>
            </a:prstGeom>
            <a:ln w="0">
              <a:noFill/>
            </a:ln>
          </p:spPr>
        </p:pic>
        <p:pic>
          <p:nvPicPr>
            <p:cNvPr id="316" name="Picture 2" descr="http://kompozer-tutorial.com/BootGifts/Arrows/website-graphics-arrows-02/arrow-13.png"/>
            <p:cNvPicPr/>
            <p:nvPr/>
          </p:nvPicPr>
          <p:blipFill>
            <a:blip r:embed="rId3"/>
            <a:stretch/>
          </p:blipFill>
          <p:spPr>
            <a:xfrm rot="18202800">
              <a:off x="8150400" y="2054160"/>
              <a:ext cx="970920" cy="814680"/>
            </a:xfrm>
            <a:prstGeom prst="rect">
              <a:avLst/>
            </a:prstGeom>
            <a:ln w="0">
              <a:noFill/>
            </a:ln>
          </p:spPr>
        </p:pic>
        <p:pic>
          <p:nvPicPr>
            <p:cNvPr id="317" name="Picture 2" descr="http://kompozer-tutorial.com/BootGifts/Arrows/website-graphics-arrows-02/arrow-13.png"/>
            <p:cNvPicPr/>
            <p:nvPr/>
          </p:nvPicPr>
          <p:blipFill>
            <a:blip r:embed="rId3"/>
            <a:stretch/>
          </p:blipFill>
          <p:spPr>
            <a:xfrm rot="6288000">
              <a:off x="2873160" y="4678200"/>
              <a:ext cx="1036440" cy="869760"/>
            </a:xfrm>
            <a:prstGeom prst="rect">
              <a:avLst/>
            </a:prstGeom>
            <a:ln w="0">
              <a:noFill/>
            </a:ln>
          </p:spPr>
        </p:pic>
        <p:sp>
          <p:nvSpPr>
            <p:cNvPr id="318" name="CustomShape 3"/>
            <p:cNvSpPr/>
            <p:nvPr/>
          </p:nvSpPr>
          <p:spPr>
            <a:xfrm>
              <a:off x="407520" y="1832400"/>
              <a:ext cx="2203200" cy="1614960"/>
            </a:xfrm>
            <a:prstGeom prst="rect">
              <a:avLst/>
            </a:prstGeom>
            <a:ln/>
          </p:spPr>
          <p:style>
            <a:lnRef idx="2">
              <a:schemeClr val="accent6"/>
            </a:lnRef>
            <a:fillRef idx="1">
              <a:schemeClr val="lt1"/>
            </a:fillRef>
            <a:effectRef idx="0">
              <a:schemeClr val="accent6"/>
            </a:effectRef>
            <a:fontRef idx="minor"/>
          </p:style>
          <p:txBody>
            <a:bodyPr lIns="90000" tIns="45000" rIns="90000" bIns="45000">
              <a:spAutoFit/>
            </a:bodyPr>
            <a:lstStyle/>
            <a:p>
              <a:pPr algn="ctr">
                <a:lnSpc>
                  <a:spcPct val="100000"/>
                </a:lnSpc>
              </a:pPr>
              <a:r>
                <a:rPr lang="hr-HR" sz="2000" b="0" strike="noStrike" spc="-1">
                  <a:solidFill>
                    <a:srgbClr val="000000"/>
                  </a:solidFill>
                  <a:latin typeface="MS PGothic"/>
                  <a:ea typeface="MS PGothic"/>
                </a:rPr>
                <a:t>Svako četvrto dijete svoje slobodno vrijeme provodi na internetu.</a:t>
              </a:r>
              <a:endParaRPr lang="hr-HR" sz="2000" b="0" strike="noStrike" spc="-1">
                <a:latin typeface="Arial"/>
              </a:endParaRPr>
            </a:p>
          </p:txBody>
        </p:sp>
        <p:sp>
          <p:nvSpPr>
            <p:cNvPr id="319" name="CustomShape 4"/>
            <p:cNvSpPr/>
            <p:nvPr/>
          </p:nvSpPr>
          <p:spPr>
            <a:xfrm>
              <a:off x="1801800" y="5761080"/>
              <a:ext cx="2033640" cy="1614960"/>
            </a:xfrm>
            <a:prstGeom prst="rect">
              <a:avLst/>
            </a:prstGeom>
            <a:ln/>
          </p:spPr>
          <p:style>
            <a:lnRef idx="2">
              <a:schemeClr val="accent6"/>
            </a:lnRef>
            <a:fillRef idx="1">
              <a:schemeClr val="lt1"/>
            </a:fillRef>
            <a:effectRef idx="0">
              <a:schemeClr val="accent6"/>
            </a:effectRef>
            <a:fontRef idx="minor"/>
          </p:style>
          <p:txBody>
            <a:bodyPr lIns="90000" tIns="45000" rIns="90000" bIns="45000">
              <a:spAutoFit/>
            </a:bodyPr>
            <a:lstStyle/>
            <a:p>
              <a:pPr algn="ctr">
                <a:lnSpc>
                  <a:spcPct val="100000"/>
                </a:lnSpc>
              </a:pPr>
              <a:r>
                <a:rPr lang="hr-HR" sz="2000" b="0" strike="noStrike" spc="-1">
                  <a:solidFill>
                    <a:srgbClr val="000000"/>
                  </a:solidFill>
                  <a:latin typeface="MS PGothic"/>
                  <a:ea typeface="MS PGothic"/>
                </a:rPr>
                <a:t>1 od 10 djece zbog interneta zanemaruje svakodnevne obveze.</a:t>
              </a:r>
              <a:endParaRPr lang="hr-HR" sz="2000" b="0" strike="noStrike" spc="-1">
                <a:latin typeface="Arial"/>
              </a:endParaRPr>
            </a:p>
          </p:txBody>
        </p:sp>
        <p:sp>
          <p:nvSpPr>
            <p:cNvPr id="320" name="CustomShape 5"/>
            <p:cNvSpPr/>
            <p:nvPr/>
          </p:nvSpPr>
          <p:spPr>
            <a:xfrm>
              <a:off x="9417960" y="1452960"/>
              <a:ext cx="2009520" cy="1310040"/>
            </a:xfrm>
            <a:prstGeom prst="rect">
              <a:avLst/>
            </a:prstGeom>
            <a:ln/>
          </p:spPr>
          <p:style>
            <a:lnRef idx="2">
              <a:schemeClr val="accent6"/>
            </a:lnRef>
            <a:fillRef idx="1">
              <a:schemeClr val="lt1"/>
            </a:fillRef>
            <a:effectRef idx="0">
              <a:schemeClr val="accent6"/>
            </a:effectRef>
            <a:fontRef idx="minor"/>
          </p:style>
          <p:txBody>
            <a:bodyPr lIns="90000" tIns="45000" rIns="90000" bIns="45000">
              <a:spAutoFit/>
            </a:bodyPr>
            <a:lstStyle/>
            <a:p>
              <a:pPr algn="ctr">
                <a:lnSpc>
                  <a:spcPct val="100000"/>
                </a:lnSpc>
              </a:pPr>
              <a:r>
                <a:rPr lang="pl-PL" sz="2000" b="0" strike="noStrike" spc="-1">
                  <a:solidFill>
                    <a:srgbClr val="000000"/>
                  </a:solidFill>
                  <a:latin typeface="MS PGothic"/>
                  <a:ea typeface="MS PGothic"/>
                </a:rPr>
                <a:t>Većina djece na Facebooku ima od 300 do 500 prijatelja.</a:t>
              </a:r>
              <a:endParaRPr lang="hr-HR" sz="2000" b="0" strike="noStrike" spc="-1">
                <a:latin typeface="Arial"/>
              </a:endParaRPr>
            </a:p>
          </p:txBody>
        </p:sp>
        <p:sp>
          <p:nvSpPr>
            <p:cNvPr id="321" name="CustomShape 6"/>
            <p:cNvSpPr/>
            <p:nvPr/>
          </p:nvSpPr>
          <p:spPr>
            <a:xfrm>
              <a:off x="9619200" y="5636160"/>
              <a:ext cx="1904760" cy="1919880"/>
            </a:xfrm>
            <a:prstGeom prst="rect">
              <a:avLst/>
            </a:prstGeom>
            <a:ln/>
          </p:spPr>
          <p:style>
            <a:lnRef idx="2">
              <a:schemeClr val="accent6"/>
            </a:lnRef>
            <a:fillRef idx="1">
              <a:schemeClr val="lt1"/>
            </a:fillRef>
            <a:effectRef idx="0">
              <a:schemeClr val="accent6"/>
            </a:effectRef>
            <a:fontRef idx="minor"/>
          </p:style>
          <p:txBody>
            <a:bodyPr lIns="90000" tIns="45000" rIns="90000" bIns="45000">
              <a:spAutoFit/>
            </a:bodyPr>
            <a:lstStyle/>
            <a:p>
              <a:pPr algn="ctr">
                <a:lnSpc>
                  <a:spcPct val="100000"/>
                </a:lnSpc>
              </a:pPr>
              <a:r>
                <a:rPr lang="hr-HR" sz="2000" b="0" strike="noStrike" spc="-1">
                  <a:solidFill>
                    <a:srgbClr val="000000"/>
                  </a:solidFill>
                  <a:latin typeface="MS PGothic"/>
                  <a:ea typeface="MS PGothic"/>
                </a:rPr>
                <a:t>Više od 70 % djece je do 17. godine doživjelo neki oblik elektroničkog nasilja.</a:t>
              </a:r>
              <a:endParaRPr lang="hr-HR" sz="2000" b="0" strike="noStrike" spc="-1">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 name="CustomShape 1"/>
          <p:cNvSpPr/>
          <p:nvPr/>
        </p:nvSpPr>
        <p:spPr>
          <a:xfrm>
            <a:off x="0" y="0"/>
            <a:ext cx="11880360" cy="792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23" name="TextShape 2"/>
          <p:cNvSpPr txBox="1"/>
          <p:nvPr/>
        </p:nvSpPr>
        <p:spPr>
          <a:xfrm>
            <a:off x="819720" y="290160"/>
            <a:ext cx="10238040" cy="1166760"/>
          </a:xfrm>
          <a:prstGeom prst="rect">
            <a:avLst/>
          </a:prstGeom>
          <a:noFill/>
          <a:ln w="0">
            <a:noFill/>
          </a:ln>
        </p:spPr>
        <p:txBody>
          <a:bodyPr anchor="ctr">
            <a:normAutofit/>
          </a:bodyPr>
          <a:lstStyle/>
          <a:p>
            <a:pPr>
              <a:lnSpc>
                <a:spcPct val="90000"/>
              </a:lnSpc>
            </a:pPr>
            <a:r>
              <a:rPr lang="en-US" sz="4400" b="0" strike="noStrike" spc="-1">
                <a:solidFill>
                  <a:srgbClr val="000000"/>
                </a:solidFill>
                <a:latin typeface="Calibri Light"/>
              </a:rPr>
              <a:t>DRUŠTVENE MREŽE </a:t>
            </a:r>
            <a:endParaRPr lang="sr-Latn-RS" sz="4400" b="0" strike="noStrike" spc="-1">
              <a:solidFill>
                <a:srgbClr val="000000"/>
              </a:solidFill>
              <a:latin typeface="Calibri"/>
            </a:endParaRPr>
          </a:p>
        </p:txBody>
      </p:sp>
      <p:sp>
        <p:nvSpPr>
          <p:cNvPr id="324" name="CustomShape 3"/>
          <p:cNvSpPr/>
          <p:nvPr/>
        </p:nvSpPr>
        <p:spPr>
          <a:xfrm>
            <a:off x="0" y="482400"/>
            <a:ext cx="124560" cy="7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25" name="CustomShape 4"/>
          <p:cNvSpPr/>
          <p:nvPr/>
        </p:nvSpPr>
        <p:spPr>
          <a:xfrm>
            <a:off x="819720" y="1595160"/>
            <a:ext cx="10238040" cy="20880"/>
          </a:xfrm>
          <a:prstGeom prst="rect">
            <a:avLst/>
          </a:prstGeom>
          <a:solidFill>
            <a:srgbClr val="D5D5D5"/>
          </a:solidFill>
          <a:ln w="3175">
            <a:noFill/>
          </a:ln>
        </p:spPr>
        <p:style>
          <a:lnRef idx="2">
            <a:schemeClr val="accent1">
              <a:shade val="50000"/>
            </a:schemeClr>
          </a:lnRef>
          <a:fillRef idx="1">
            <a:schemeClr val="accent1"/>
          </a:fillRef>
          <a:effectRef idx="0">
            <a:schemeClr val="accent1"/>
          </a:effectRef>
          <a:fontRef idx="minor"/>
        </p:style>
      </p:sp>
      <p:grpSp>
        <p:nvGrpSpPr>
          <p:cNvPr id="326" name="Group 5"/>
          <p:cNvGrpSpPr/>
          <p:nvPr/>
        </p:nvGrpSpPr>
        <p:grpSpPr>
          <a:xfrm>
            <a:off x="991800" y="1906200"/>
            <a:ext cx="9887760" cy="5295600"/>
            <a:chOff x="991800" y="1906200"/>
            <a:chExt cx="9887760" cy="5295600"/>
          </a:xfrm>
        </p:grpSpPr>
        <p:sp>
          <p:nvSpPr>
            <p:cNvPr id="327" name="CustomShape 6"/>
            <p:cNvSpPr/>
            <p:nvPr/>
          </p:nvSpPr>
          <p:spPr>
            <a:xfrm>
              <a:off x="1635480" y="2819160"/>
              <a:ext cx="2334960" cy="357444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rmAutofit/>
            </a:bodyPr>
            <a:lstStyle/>
            <a:p>
              <a:pPr algn="ctr">
                <a:lnSpc>
                  <a:spcPct val="90000"/>
                </a:lnSpc>
                <a:spcAft>
                  <a:spcPts val="601"/>
                </a:spcAft>
              </a:pPr>
              <a:r>
                <a:rPr lang="hr-HR" sz="1600" b="0" strike="noStrike" spc="-1">
                  <a:solidFill>
                    <a:srgbClr val="FFFFFF"/>
                  </a:solidFill>
                  <a:latin typeface="Calibri"/>
                </a:rPr>
                <a:t>        </a:t>
              </a:r>
              <a:r>
                <a:rPr lang="hr-HR" sz="1600" b="1" strike="noStrike" spc="-1">
                  <a:solidFill>
                    <a:srgbClr val="FFFFFF"/>
                  </a:solidFill>
                  <a:latin typeface="Calibri"/>
                </a:rPr>
                <a:t>Facebook</a:t>
              </a:r>
              <a:endParaRPr lang="hr-HR" sz="1600" b="0" strike="noStrike" spc="-1">
                <a:latin typeface="Arial"/>
              </a:endParaRPr>
            </a:p>
            <a:p>
              <a:pPr algn="ctr">
                <a:lnSpc>
                  <a:spcPct val="90000"/>
                </a:lnSpc>
                <a:spcAft>
                  <a:spcPts val="601"/>
                </a:spcAft>
              </a:pP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Godina nastanka: 2003.</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Autor: Mark Zuckerberg</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Važno: otvaranje profila uz uvjet +13 godina</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Zanimljivosti: svaki dan se objavi više od 250 milijuna fotografija. </a:t>
              </a:r>
              <a:endParaRPr lang="hr-HR" sz="1600" b="0" strike="noStrike" spc="-1">
                <a:latin typeface="Arial"/>
              </a:endParaRPr>
            </a:p>
            <a:p>
              <a:pPr algn="ctr">
                <a:lnSpc>
                  <a:spcPct val="90000"/>
                </a:lnSpc>
                <a:spcAft>
                  <a:spcPts val="601"/>
                </a:spcAft>
              </a:pPr>
              <a:endParaRPr lang="hr-HR" sz="1600" b="0" strike="noStrike" spc="-1">
                <a:latin typeface="Arial"/>
              </a:endParaRPr>
            </a:p>
          </p:txBody>
        </p:sp>
        <p:sp>
          <p:nvSpPr>
            <p:cNvPr id="328" name="CustomShape 7"/>
            <p:cNvSpPr/>
            <p:nvPr/>
          </p:nvSpPr>
          <p:spPr>
            <a:xfrm>
              <a:off x="5041800" y="3309840"/>
              <a:ext cx="2334960" cy="389196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rmAutofit/>
            </a:bodyPr>
            <a:lstStyle/>
            <a:p>
              <a:pPr algn="ctr">
                <a:lnSpc>
                  <a:spcPct val="90000"/>
                </a:lnSpc>
                <a:spcAft>
                  <a:spcPts val="601"/>
                </a:spcAft>
              </a:pPr>
              <a:r>
                <a:rPr lang="hr-HR" sz="1300" b="0" strike="noStrike" spc="-1">
                  <a:solidFill>
                    <a:srgbClr val="FFFFFF"/>
                  </a:solidFill>
                  <a:latin typeface="Calibri"/>
                </a:rPr>
                <a:t>      </a:t>
              </a:r>
              <a:r>
                <a:rPr lang="hr-HR" sz="1300" b="1" strike="noStrike" spc="-1">
                  <a:solidFill>
                    <a:srgbClr val="FFFFFF"/>
                  </a:solidFill>
                  <a:latin typeface="Calibri"/>
                </a:rPr>
                <a:t>Instagram</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Godina nastanka: 2010.</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Autori: Kevin Sysrom, Mike Krieger</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Važno: Uz mogućnost obajvljivanja slika dostupan je i filter, a slike su u obliku kvadrata pa podsjećaju na polaroidne fotografije</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Zanimljivosti: Facebook je kupio Instagram 2012. godine za 1 mlrd. američkih dolara. </a:t>
              </a:r>
              <a:endParaRPr lang="hr-HR" sz="1300" b="0" strike="noStrike" spc="-1">
                <a:latin typeface="Arial"/>
              </a:endParaRPr>
            </a:p>
          </p:txBody>
        </p:sp>
        <p:sp>
          <p:nvSpPr>
            <p:cNvPr id="329" name="CustomShape 8"/>
            <p:cNvSpPr/>
            <p:nvPr/>
          </p:nvSpPr>
          <p:spPr>
            <a:xfrm>
              <a:off x="8458200" y="2396520"/>
              <a:ext cx="2421360" cy="461268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rmAutofit/>
            </a:bodyPr>
            <a:lstStyle/>
            <a:p>
              <a:pPr algn="ctr">
                <a:lnSpc>
                  <a:spcPct val="90000"/>
                </a:lnSpc>
                <a:spcAft>
                  <a:spcPts val="601"/>
                </a:spcAft>
              </a:pPr>
              <a:r>
                <a:rPr lang="hr-HR" sz="1300" b="0" strike="noStrike" spc="-1">
                  <a:solidFill>
                    <a:srgbClr val="FFFFFF"/>
                  </a:solidFill>
                  <a:latin typeface="Calibri"/>
                </a:rPr>
                <a:t>           </a:t>
              </a:r>
              <a:r>
                <a:rPr lang="hr-HR" sz="1300" b="1" strike="noStrike" spc="-1">
                  <a:solidFill>
                    <a:srgbClr val="FFFFFF"/>
                  </a:solidFill>
                  <a:latin typeface="Calibri"/>
                </a:rPr>
                <a:t>Twitter</a:t>
              </a:r>
              <a:r>
                <a:rPr lang="hr-HR" sz="1300" b="0" strike="noStrike" spc="-1">
                  <a:solidFill>
                    <a:srgbClr val="FFFFFF"/>
                  </a:solidFill>
                  <a:latin typeface="Calibri"/>
                </a:rPr>
                <a:t> </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Godina nastanka: 2006.</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Autor: Jack Dorsey</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Važno: Svaki korisnik temu o</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kojoj piše može označiti i znakom # (eng.</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hashtag) te se na taj način povezati sa svim</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korisnicima Twittera koji su pisali o toj temi</a:t>
              </a:r>
              <a:endParaRPr lang="hr-HR" sz="1300" b="0" strike="noStrike" spc="-1">
                <a:latin typeface="Arial"/>
              </a:endParaRPr>
            </a:p>
            <a:p>
              <a:pPr algn="ctr">
                <a:lnSpc>
                  <a:spcPct val="90000"/>
                </a:lnSpc>
                <a:spcAft>
                  <a:spcPts val="601"/>
                </a:spcAft>
              </a:pPr>
              <a:r>
                <a:rPr lang="hr-HR" sz="1300" b="0" strike="noStrike" spc="-1">
                  <a:solidFill>
                    <a:srgbClr val="FFFFFF"/>
                  </a:solidFill>
                  <a:latin typeface="Calibri"/>
                </a:rPr>
                <a:t>Zanimljivosti: </a:t>
              </a:r>
              <a:r>
                <a:rPr lang="vi-VN" sz="1300" b="0" strike="noStrike" spc="-1">
                  <a:solidFill>
                    <a:srgbClr val="FFFFFF"/>
                  </a:solidFill>
                  <a:latin typeface="Calibri"/>
                </a:rPr>
                <a:t>Prvi pravi rekord dogodio</a:t>
              </a:r>
              <a:endParaRPr lang="hr-HR" sz="1300" b="0" strike="noStrike" spc="-1">
                <a:latin typeface="Arial"/>
              </a:endParaRPr>
            </a:p>
            <a:p>
              <a:pPr algn="ctr">
                <a:lnSpc>
                  <a:spcPct val="90000"/>
                </a:lnSpc>
                <a:spcAft>
                  <a:spcPts val="601"/>
                </a:spcAft>
              </a:pPr>
              <a:r>
                <a:rPr lang="vi-VN" sz="1300" b="0" strike="noStrike" spc="-1">
                  <a:solidFill>
                    <a:srgbClr val="FFFFFF"/>
                  </a:solidFill>
                  <a:latin typeface="Calibri"/>
                </a:rPr>
                <a:t>se 2010. godine kada je zabilježeno</a:t>
              </a:r>
              <a:endParaRPr lang="hr-HR" sz="1300" b="0" strike="noStrike" spc="-1">
                <a:latin typeface="Arial"/>
              </a:endParaRPr>
            </a:p>
            <a:p>
              <a:pPr algn="ctr">
                <a:lnSpc>
                  <a:spcPct val="90000"/>
                </a:lnSpc>
                <a:spcAft>
                  <a:spcPts val="601"/>
                </a:spcAft>
              </a:pPr>
              <a:r>
                <a:rPr lang="vi-VN" sz="1300" b="0" strike="noStrike" spc="-1">
                  <a:solidFill>
                    <a:srgbClr val="FFFFFF"/>
                  </a:solidFill>
                  <a:latin typeface="Calibri"/>
                </a:rPr>
                <a:t>čak 2940 tweetova u sekundi prilikom</a:t>
              </a:r>
              <a:endParaRPr lang="hr-HR" sz="1300" b="0" strike="noStrike" spc="-1">
                <a:latin typeface="Arial"/>
              </a:endParaRPr>
            </a:p>
            <a:p>
              <a:pPr algn="ctr">
                <a:lnSpc>
                  <a:spcPct val="90000"/>
                </a:lnSpc>
                <a:spcAft>
                  <a:spcPts val="601"/>
                </a:spcAft>
              </a:pPr>
              <a:r>
                <a:rPr lang="vi-VN" sz="1300" b="0" strike="noStrike" spc="-1">
                  <a:solidFill>
                    <a:srgbClr val="FFFFFF"/>
                  </a:solidFill>
                  <a:latin typeface="Calibri"/>
                </a:rPr>
                <a:t>utakmice između Japana i Kameruna na</a:t>
              </a:r>
              <a:endParaRPr lang="hr-HR" sz="1300" b="0" strike="noStrike" spc="-1">
                <a:latin typeface="Arial"/>
              </a:endParaRPr>
            </a:p>
            <a:p>
              <a:pPr algn="ctr">
                <a:lnSpc>
                  <a:spcPct val="90000"/>
                </a:lnSpc>
                <a:spcAft>
                  <a:spcPts val="601"/>
                </a:spcAft>
              </a:pPr>
              <a:r>
                <a:rPr lang="vi-VN" sz="1300" b="0" strike="noStrike" spc="-1">
                  <a:solidFill>
                    <a:srgbClr val="FFFFFF"/>
                  </a:solidFill>
                  <a:latin typeface="Calibri"/>
                </a:rPr>
                <a:t>Svjetskom prvenstvu.</a:t>
              </a:r>
              <a:endParaRPr lang="hr-HR" sz="1300" b="0" strike="noStrike" spc="-1">
                <a:latin typeface="Arial"/>
              </a:endParaRPr>
            </a:p>
          </p:txBody>
        </p:sp>
        <p:pic>
          <p:nvPicPr>
            <p:cNvPr id="330" name="Slika 5"/>
            <p:cNvPicPr/>
            <p:nvPr/>
          </p:nvPicPr>
          <p:blipFill>
            <a:blip r:embed="rId2"/>
            <a:stretch/>
          </p:blipFill>
          <p:spPr>
            <a:xfrm>
              <a:off x="991800" y="2175480"/>
              <a:ext cx="1286640" cy="1286640"/>
            </a:xfrm>
            <a:prstGeom prst="rect">
              <a:avLst/>
            </a:prstGeom>
            <a:ln w="0">
              <a:noFill/>
            </a:ln>
          </p:spPr>
        </p:pic>
        <p:pic>
          <p:nvPicPr>
            <p:cNvPr id="331" name="Slika 6"/>
            <p:cNvPicPr/>
            <p:nvPr/>
          </p:nvPicPr>
          <p:blipFill>
            <a:blip r:embed="rId3"/>
            <a:stretch/>
          </p:blipFill>
          <p:spPr>
            <a:xfrm>
              <a:off x="4335840" y="2268000"/>
              <a:ext cx="1470600" cy="1468080"/>
            </a:xfrm>
            <a:prstGeom prst="rect">
              <a:avLst/>
            </a:prstGeom>
            <a:ln w="0">
              <a:noFill/>
            </a:ln>
          </p:spPr>
        </p:pic>
        <p:pic>
          <p:nvPicPr>
            <p:cNvPr id="332" name="Picture 3"/>
            <p:cNvPicPr/>
            <p:nvPr/>
          </p:nvPicPr>
          <p:blipFill>
            <a:blip r:embed="rId4"/>
            <a:stretch/>
          </p:blipFill>
          <p:spPr>
            <a:xfrm>
              <a:off x="7384320" y="1906200"/>
              <a:ext cx="1580400" cy="1095480"/>
            </a:xfrm>
            <a:prstGeom prst="rect">
              <a:avLst/>
            </a:prstGeom>
            <a:ln w="0">
              <a:noFill/>
            </a:ln>
          </p:spPr>
        </p:pic>
      </p:gr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 name="CustomShape 1"/>
          <p:cNvSpPr/>
          <p:nvPr/>
        </p:nvSpPr>
        <p:spPr>
          <a:xfrm>
            <a:off x="0" y="0"/>
            <a:ext cx="11880360" cy="79214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p:style>
      </p:sp>
      <p:sp>
        <p:nvSpPr>
          <p:cNvPr id="334" name="CustomShape 2"/>
          <p:cNvSpPr/>
          <p:nvPr/>
        </p:nvSpPr>
        <p:spPr>
          <a:xfrm>
            <a:off x="464760" y="554400"/>
            <a:ext cx="10950840" cy="6812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grpSp>
        <p:nvGrpSpPr>
          <p:cNvPr id="335" name="Group 3"/>
          <p:cNvGrpSpPr/>
          <p:nvPr/>
        </p:nvGrpSpPr>
        <p:grpSpPr>
          <a:xfrm>
            <a:off x="1214640" y="743400"/>
            <a:ext cx="9451440" cy="6434640"/>
            <a:chOff x="1214640" y="743400"/>
            <a:chExt cx="9451440" cy="6434640"/>
          </a:xfrm>
        </p:grpSpPr>
        <p:grpSp>
          <p:nvGrpSpPr>
            <p:cNvPr id="336" name="Group 4"/>
            <p:cNvGrpSpPr/>
            <p:nvPr/>
          </p:nvGrpSpPr>
          <p:grpSpPr>
            <a:xfrm>
              <a:off x="1214640" y="775440"/>
              <a:ext cx="4311360" cy="6402600"/>
              <a:chOff x="1214640" y="775440"/>
              <a:chExt cx="4311360" cy="6402600"/>
            </a:xfrm>
          </p:grpSpPr>
          <p:sp>
            <p:nvSpPr>
              <p:cNvPr id="337" name="CustomShape 5"/>
              <p:cNvSpPr/>
              <p:nvPr/>
            </p:nvSpPr>
            <p:spPr>
              <a:xfrm>
                <a:off x="2012760" y="1688760"/>
                <a:ext cx="3513240" cy="548928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rmAutofit/>
              </a:bodyPr>
              <a:lstStyle/>
              <a:p>
                <a:pPr algn="ctr">
                  <a:lnSpc>
                    <a:spcPct val="90000"/>
                  </a:lnSpc>
                  <a:spcAft>
                    <a:spcPts val="601"/>
                  </a:spcAft>
                </a:pPr>
                <a:r>
                  <a:rPr lang="hr-HR" sz="1600" b="0" strike="noStrike" spc="-1">
                    <a:solidFill>
                      <a:srgbClr val="FFFFFF"/>
                    </a:solidFill>
                    <a:latin typeface="Calibri"/>
                  </a:rPr>
                  <a:t>       </a:t>
                </a:r>
                <a:r>
                  <a:rPr lang="hr-HR" sz="1600" b="1" strike="noStrike" spc="-1">
                    <a:solidFill>
                      <a:srgbClr val="FFFFFF"/>
                    </a:solidFill>
                    <a:latin typeface="Calibri"/>
                  </a:rPr>
                  <a:t>Google Plus </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Godina nastanka: 2011.</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Autor: Tvrtka Google</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Broj korisnika danas: više od 550 milijuna</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Važno: Omogućuje</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povezivanje korisničkih profila i računa,</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npr. Gmaila i Youtubea.</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Zanimljivosti: najpopularnijih</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profila na Google Plusu u 2013. bile su</a:t>
                </a:r>
                <a:endParaRPr lang="hr-HR" sz="1600" b="0" strike="noStrike" spc="-1">
                  <a:latin typeface="Arial"/>
                </a:endParaRPr>
              </a:p>
              <a:p>
                <a:pPr algn="ctr">
                  <a:lnSpc>
                    <a:spcPct val="90000"/>
                  </a:lnSpc>
                  <a:spcAft>
                    <a:spcPts val="601"/>
                  </a:spcAft>
                </a:pPr>
                <a:r>
                  <a:rPr lang="hr-HR" sz="1600" b="0" strike="noStrike" spc="-1">
                    <a:solidFill>
                      <a:srgbClr val="FFFFFF"/>
                    </a:solidFill>
                    <a:latin typeface="Calibri"/>
                  </a:rPr>
                  <a:t>zvijezde Britney Spears, Lady Gaga, David Beckham i Snoop Dogg.</a:t>
                </a:r>
                <a:endParaRPr lang="hr-HR" sz="1600" b="0" strike="noStrike" spc="-1">
                  <a:latin typeface="Arial"/>
                </a:endParaRPr>
              </a:p>
            </p:txBody>
          </p:sp>
          <p:pic>
            <p:nvPicPr>
              <p:cNvPr id="338" name="Slika 5"/>
              <p:cNvPicPr/>
              <p:nvPr/>
            </p:nvPicPr>
            <p:blipFill>
              <a:blip r:embed="rId2"/>
              <a:stretch/>
            </p:blipFill>
            <p:spPr>
              <a:xfrm>
                <a:off x="1214640" y="775440"/>
                <a:ext cx="2071440" cy="1825920"/>
              </a:xfrm>
              <a:prstGeom prst="rect">
                <a:avLst/>
              </a:prstGeom>
              <a:ln w="0">
                <a:noFill/>
              </a:ln>
            </p:spPr>
          </p:pic>
        </p:grpSp>
        <p:grpSp>
          <p:nvGrpSpPr>
            <p:cNvPr id="339" name="Group 6"/>
            <p:cNvGrpSpPr/>
            <p:nvPr/>
          </p:nvGrpSpPr>
          <p:grpSpPr>
            <a:xfrm>
              <a:off x="6219720" y="743400"/>
              <a:ext cx="4446360" cy="6434640"/>
              <a:chOff x="6219720" y="743400"/>
              <a:chExt cx="4446360" cy="6434640"/>
            </a:xfrm>
          </p:grpSpPr>
          <p:sp>
            <p:nvSpPr>
              <p:cNvPr id="340" name="CustomShape 7"/>
              <p:cNvSpPr/>
              <p:nvPr/>
            </p:nvSpPr>
            <p:spPr>
              <a:xfrm>
                <a:off x="7100280" y="1688760"/>
                <a:ext cx="3565800" cy="548928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rmAutofit/>
              </a:bodyPr>
              <a:lstStyle/>
              <a:p>
                <a:pPr algn="ctr">
                  <a:lnSpc>
                    <a:spcPct val="90000"/>
                  </a:lnSpc>
                  <a:spcAft>
                    <a:spcPts val="601"/>
                  </a:spcAft>
                </a:pPr>
                <a:r>
                  <a:rPr lang="hr-HR" sz="1600" b="1" strike="noStrike" spc="-1">
                    <a:solidFill>
                      <a:srgbClr val="FFFFFF"/>
                    </a:solidFill>
                    <a:latin typeface="Calibri"/>
                  </a:rPr>
                  <a:t>    Pinterest</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Godina nastanka: 2009.</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Autori: Ben Silbermann, Paul Sciarra i</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Evan Sharp</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Broj korisnika danas: više od 70 milijuna</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Opis: Online oglasna ploča na koju korisnici</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virtualnim pribadačama</a:t>
                </a:r>
                <a:r>
                  <a:rPr lang="hr-HR" sz="1600" b="0" strike="noStrike" spc="-1">
                    <a:solidFill>
                      <a:srgbClr val="FFFFFF"/>
                    </a:solidFill>
                    <a:latin typeface="Calibri"/>
                  </a:rPr>
                  <a:t> </a:t>
                </a:r>
                <a:r>
                  <a:rPr lang="vi-VN" sz="1600" b="0" strike="noStrike" spc="-1">
                    <a:solidFill>
                      <a:srgbClr val="FFFFFF"/>
                    </a:solidFill>
                    <a:latin typeface="Calibri"/>
                  </a:rPr>
                  <a:t>dijele</a:t>
                </a:r>
                <a:r>
                  <a:rPr lang="hr-HR" sz="1600" b="0" strike="noStrike" spc="-1">
                    <a:solidFill>
                      <a:srgbClr val="FFFFFF"/>
                    </a:solidFill>
                    <a:latin typeface="Calibri"/>
                  </a:rPr>
                  <a:t> </a:t>
                </a:r>
                <a:r>
                  <a:rPr lang="vi-VN" sz="1600" b="0" strike="noStrike" spc="-1">
                    <a:solidFill>
                      <a:srgbClr val="FFFFFF"/>
                    </a:solidFill>
                    <a:latin typeface="Calibri"/>
                  </a:rPr>
                  <a:t>željene sadržaje.</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Zanimljivosti: najpopularnije teme na</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Pinterestu su moda, hrana, uređenje doma i</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DIY (</a:t>
                </a:r>
                <a:r>
                  <a:rPr lang="vi-VN" sz="1600" b="0" i="1" strike="noStrike" spc="-1">
                    <a:solidFill>
                      <a:srgbClr val="FFFFFF"/>
                    </a:solidFill>
                    <a:latin typeface="Calibri"/>
                  </a:rPr>
                  <a:t>engl.</a:t>
                </a:r>
                <a:r>
                  <a:rPr lang="vi-VN" sz="1600" b="0" strike="noStrike" spc="-1">
                    <a:solidFill>
                      <a:srgbClr val="FFFFFF"/>
                    </a:solidFill>
                    <a:latin typeface="Calibri"/>
                  </a:rPr>
                  <a:t> Do It Yourself) tehnika, odnosno</a:t>
                </a:r>
                <a:endParaRPr lang="hr-HR" sz="1600" b="0" strike="noStrike" spc="-1">
                  <a:latin typeface="Arial"/>
                </a:endParaRPr>
              </a:p>
              <a:p>
                <a:pPr algn="ctr">
                  <a:lnSpc>
                    <a:spcPct val="90000"/>
                  </a:lnSpc>
                  <a:spcAft>
                    <a:spcPts val="601"/>
                  </a:spcAft>
                </a:pPr>
                <a:r>
                  <a:rPr lang="vi-VN" sz="1600" b="0" strike="noStrike" spc="-1">
                    <a:solidFill>
                      <a:srgbClr val="FFFFFF"/>
                    </a:solidFill>
                    <a:latin typeface="Calibri"/>
                  </a:rPr>
                  <a:t>ručna izrada predmeta</a:t>
                </a:r>
                <a:endParaRPr lang="hr-HR" sz="1600" b="0" strike="noStrike" spc="-1">
                  <a:latin typeface="Arial"/>
                </a:endParaRPr>
              </a:p>
            </p:txBody>
          </p:sp>
          <p:pic>
            <p:nvPicPr>
              <p:cNvPr id="341" name="Slika 6"/>
              <p:cNvPicPr/>
              <p:nvPr/>
            </p:nvPicPr>
            <p:blipFill>
              <a:blip r:embed="rId3"/>
              <a:stretch/>
            </p:blipFill>
            <p:spPr>
              <a:xfrm>
                <a:off x="6219720" y="743400"/>
                <a:ext cx="2054160" cy="1908000"/>
              </a:xfrm>
              <a:prstGeom prst="rect">
                <a:avLst/>
              </a:prstGeom>
              <a:ln w="0">
                <a:noFill/>
              </a:ln>
            </p:spPr>
          </p:pic>
        </p:grpSp>
      </p:grpSp>
    </p:spTree>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CustomShape 1"/>
          <p:cNvSpPr/>
          <p:nvPr/>
        </p:nvSpPr>
        <p:spPr>
          <a:xfrm>
            <a:off x="0" y="0"/>
            <a:ext cx="11880360" cy="792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sp>
        <p:nvSpPr>
          <p:cNvPr id="343" name="CustomShape 2"/>
          <p:cNvSpPr/>
          <p:nvPr/>
        </p:nvSpPr>
        <p:spPr>
          <a:xfrm flipH="1">
            <a:off x="-720" y="0"/>
            <a:ext cx="4308120" cy="7921440"/>
          </a:xfrm>
          <a:custGeom>
            <a:avLst/>
            <a:gdLst/>
            <a:ahLst/>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344" name="CustomShape 3"/>
          <p:cNvSpPr/>
          <p:nvPr/>
        </p:nvSpPr>
        <p:spPr>
          <a:xfrm>
            <a:off x="0" y="0"/>
            <a:ext cx="4123800" cy="7921440"/>
          </a:xfrm>
          <a:custGeom>
            <a:avLst/>
            <a:gdLst/>
            <a:ahLst/>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p:style>
      </p:sp>
      <p:sp>
        <p:nvSpPr>
          <p:cNvPr id="345" name="TextShape 4"/>
          <p:cNvSpPr txBox="1"/>
          <p:nvPr/>
        </p:nvSpPr>
        <p:spPr>
          <a:xfrm>
            <a:off x="784080" y="1631520"/>
            <a:ext cx="2797560" cy="2490840"/>
          </a:xfrm>
          <a:prstGeom prst="rect">
            <a:avLst/>
          </a:prstGeom>
          <a:noFill/>
          <a:ln w="0">
            <a:noFill/>
          </a:ln>
        </p:spPr>
        <p:txBody>
          <a:bodyPr>
            <a:normAutofit/>
          </a:bodyPr>
          <a:lstStyle/>
          <a:p>
            <a:pPr>
              <a:lnSpc>
                <a:spcPct val="90000"/>
              </a:lnSpc>
            </a:pPr>
            <a:r>
              <a:rPr lang="hr-HR" sz="3800" b="0" strike="noStrike" spc="-1">
                <a:solidFill>
                  <a:srgbClr val="FFFFFF"/>
                </a:solidFill>
                <a:latin typeface="Calibri Light"/>
              </a:rPr>
              <a:t>CHAT SKRAĆENICE </a:t>
            </a:r>
            <a:endParaRPr lang="sr-Latn-RS" sz="3800" b="0" strike="noStrike" spc="-1">
              <a:solidFill>
                <a:srgbClr val="000000"/>
              </a:solidFill>
              <a:latin typeface="Calibri"/>
            </a:endParaRPr>
          </a:p>
        </p:txBody>
      </p:sp>
      <p:sp>
        <p:nvSpPr>
          <p:cNvPr id="346" name="TextShape 5"/>
          <p:cNvSpPr txBox="1"/>
          <p:nvPr/>
        </p:nvSpPr>
        <p:spPr>
          <a:xfrm>
            <a:off x="4722252" y="706234"/>
            <a:ext cx="2851200" cy="5040360"/>
          </a:xfrm>
          <a:prstGeom prst="rect">
            <a:avLst/>
          </a:prstGeom>
          <a:noFill/>
          <a:ln w="0">
            <a:noFill/>
          </a:ln>
        </p:spPr>
        <p:txBody>
          <a:bodyPr>
            <a:noAutofit/>
          </a:bodyPr>
          <a:lstStyle/>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BRB = Be right back - vraćam se odmah</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AFK = Away from Keyboard - nisam blizu računala</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OMG = Oh my God - o moj Bože (izraz čuđenja)</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BTW = By Th e Way - usput</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LOL = Laughing Out Loud - glasno, grohotno smijanje</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ROFL = Rolling on Floor Laughing - valjanje na podu od</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smijeha</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IMHO = In my honest opinion - prema mom skromnom</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mišljenju</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FYI = For your information - za tvoju informaciju</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vi-VN" b="0" strike="noStrike" spc="-1" dirty="0">
                <a:solidFill>
                  <a:srgbClr val="000000"/>
                </a:solidFill>
                <a:latin typeface="Calibri"/>
              </a:rPr>
              <a:t>K ili KK = Ok - u redu</a:t>
            </a:r>
            <a:endParaRPr lang="sr-Latn-RS" b="0" strike="noStrike" spc="-1" dirty="0">
              <a:solidFill>
                <a:srgbClr val="000000"/>
              </a:solidFill>
              <a:latin typeface="Calibri"/>
            </a:endParaRPr>
          </a:p>
        </p:txBody>
      </p:sp>
      <p:sp>
        <p:nvSpPr>
          <p:cNvPr id="347" name="TextShape 6"/>
          <p:cNvSpPr txBox="1"/>
          <p:nvPr/>
        </p:nvSpPr>
        <p:spPr>
          <a:xfrm>
            <a:off x="8236080" y="706234"/>
            <a:ext cx="2851200" cy="6739595"/>
          </a:xfrm>
          <a:prstGeom prst="rect">
            <a:avLst/>
          </a:prstGeom>
          <a:noFill/>
          <a:ln w="0">
            <a:noFill/>
          </a:ln>
        </p:spPr>
        <p:txBody>
          <a:bodyPr>
            <a:normAutofit lnSpcReduction="10000"/>
          </a:bodyPr>
          <a:lstStyle/>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BFF = Best </a:t>
            </a:r>
            <a:r>
              <a:rPr lang="hr-HR" b="0" strike="noStrike" spc="-1" dirty="0" err="1">
                <a:solidFill>
                  <a:srgbClr val="000000"/>
                </a:solidFill>
                <a:latin typeface="Calibri"/>
              </a:rPr>
              <a:t>Friends</a:t>
            </a:r>
            <a:r>
              <a:rPr lang="hr-HR" b="0" strike="noStrike" spc="-1" dirty="0">
                <a:solidFill>
                  <a:srgbClr val="000000"/>
                </a:solidFill>
                <a:latin typeface="Calibri"/>
              </a:rPr>
              <a:t> </a:t>
            </a:r>
            <a:r>
              <a:rPr lang="hr-HR" b="0" strike="noStrike" spc="-1" dirty="0" err="1">
                <a:solidFill>
                  <a:srgbClr val="000000"/>
                </a:solidFill>
                <a:latin typeface="Calibri"/>
              </a:rPr>
              <a:t>Forever</a:t>
            </a:r>
            <a:r>
              <a:rPr lang="hr-HR" b="0" strike="noStrike" spc="-1" dirty="0">
                <a:solidFill>
                  <a:srgbClr val="000000"/>
                </a:solidFill>
                <a:latin typeface="Calibri"/>
              </a:rPr>
              <a:t> - najbolji prijatelji zauvijek</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PLS = </a:t>
            </a:r>
            <a:r>
              <a:rPr lang="hr-HR" b="0" strike="noStrike" spc="-1" dirty="0" err="1">
                <a:solidFill>
                  <a:srgbClr val="000000"/>
                </a:solidFill>
                <a:latin typeface="Calibri"/>
              </a:rPr>
              <a:t>pliz</a:t>
            </a:r>
            <a:r>
              <a:rPr lang="hr-HR" b="0" strike="noStrike" spc="-1" dirty="0">
                <a:solidFill>
                  <a:srgbClr val="000000"/>
                </a:solidFill>
                <a:latin typeface="Calibri"/>
              </a:rPr>
              <a:t> - molim te</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TNX = </a:t>
            </a:r>
            <a:r>
              <a:rPr lang="hr-HR" b="0" strike="noStrike" spc="-1" dirty="0" err="1">
                <a:solidFill>
                  <a:srgbClr val="000000"/>
                </a:solidFill>
                <a:latin typeface="Calibri"/>
              </a:rPr>
              <a:t>thanks</a:t>
            </a:r>
            <a:r>
              <a:rPr lang="hr-HR" b="0" strike="noStrike" spc="-1" dirty="0">
                <a:solidFill>
                  <a:srgbClr val="000000"/>
                </a:solidFill>
                <a:latin typeface="Calibri"/>
              </a:rPr>
              <a:t> - Hvala</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BYE = </a:t>
            </a:r>
            <a:r>
              <a:rPr lang="hr-HR" b="0" strike="noStrike" spc="-1" dirty="0" err="1">
                <a:solidFill>
                  <a:srgbClr val="000000"/>
                </a:solidFill>
                <a:latin typeface="Calibri"/>
              </a:rPr>
              <a:t>bye</a:t>
            </a:r>
            <a:r>
              <a:rPr lang="hr-HR" b="0" strike="noStrike" spc="-1" dirty="0">
                <a:solidFill>
                  <a:srgbClr val="000000"/>
                </a:solidFill>
                <a:latin typeface="Calibri"/>
              </a:rPr>
              <a:t> - pozdrav za kraj razgovora</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FTW = For Th e </a:t>
            </a:r>
            <a:r>
              <a:rPr lang="hr-HR" b="0" strike="noStrike" spc="-1" dirty="0" err="1">
                <a:solidFill>
                  <a:srgbClr val="000000"/>
                </a:solidFill>
                <a:latin typeface="Calibri"/>
              </a:rPr>
              <a:t>Win</a:t>
            </a:r>
            <a:r>
              <a:rPr lang="hr-HR" b="0" strike="noStrike" spc="-1" dirty="0">
                <a:solidFill>
                  <a:srgbClr val="000000"/>
                </a:solidFill>
                <a:latin typeface="Calibri"/>
              </a:rPr>
              <a:t> - „za pobjedu“ (oduševljenost nekim</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sadržajem)</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IDK = I </a:t>
            </a:r>
            <a:r>
              <a:rPr lang="hr-HR" b="0" strike="noStrike" spc="-1" dirty="0" err="1">
                <a:solidFill>
                  <a:srgbClr val="000000"/>
                </a:solidFill>
                <a:latin typeface="Calibri"/>
              </a:rPr>
              <a:t>don’t</a:t>
            </a:r>
            <a:r>
              <a:rPr lang="hr-HR" b="0" strike="noStrike" spc="-1" dirty="0">
                <a:solidFill>
                  <a:srgbClr val="000000"/>
                </a:solidFill>
                <a:latin typeface="Calibri"/>
              </a:rPr>
              <a:t> </a:t>
            </a:r>
            <a:r>
              <a:rPr lang="hr-HR" b="0" strike="noStrike" spc="-1" dirty="0" err="1">
                <a:solidFill>
                  <a:srgbClr val="000000"/>
                </a:solidFill>
                <a:latin typeface="Calibri"/>
              </a:rPr>
              <a:t>know</a:t>
            </a:r>
            <a:r>
              <a:rPr lang="hr-HR" b="0" strike="noStrike" spc="-1" dirty="0">
                <a:solidFill>
                  <a:srgbClr val="000000"/>
                </a:solidFill>
                <a:latin typeface="Calibri"/>
              </a:rPr>
              <a:t> - ne znam</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IDC = I </a:t>
            </a:r>
            <a:r>
              <a:rPr lang="hr-HR" b="0" strike="noStrike" spc="-1" dirty="0" err="1">
                <a:solidFill>
                  <a:srgbClr val="000000"/>
                </a:solidFill>
                <a:latin typeface="Calibri"/>
              </a:rPr>
              <a:t>don’t</a:t>
            </a:r>
            <a:r>
              <a:rPr lang="hr-HR" b="0" strike="noStrike" spc="-1" dirty="0">
                <a:solidFill>
                  <a:srgbClr val="000000"/>
                </a:solidFill>
                <a:latin typeface="Calibri"/>
              </a:rPr>
              <a:t> care - nije me briga</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BF = </a:t>
            </a:r>
            <a:r>
              <a:rPr lang="hr-HR" b="0" strike="noStrike" spc="-1" dirty="0" err="1">
                <a:solidFill>
                  <a:srgbClr val="000000"/>
                </a:solidFill>
                <a:latin typeface="Calibri"/>
              </a:rPr>
              <a:t>Boyfriend</a:t>
            </a:r>
            <a:r>
              <a:rPr lang="hr-HR" b="0" strike="noStrike" spc="-1" dirty="0">
                <a:solidFill>
                  <a:srgbClr val="000000"/>
                </a:solidFill>
                <a:latin typeface="Calibri"/>
              </a:rPr>
              <a:t> - dečko</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GF = </a:t>
            </a:r>
            <a:r>
              <a:rPr lang="hr-HR" b="0" strike="noStrike" spc="-1" dirty="0" err="1">
                <a:solidFill>
                  <a:srgbClr val="000000"/>
                </a:solidFill>
                <a:latin typeface="Calibri"/>
              </a:rPr>
              <a:t>Girlfriend</a:t>
            </a:r>
            <a:r>
              <a:rPr lang="hr-HR" b="0" strike="noStrike" spc="-1" dirty="0">
                <a:solidFill>
                  <a:srgbClr val="000000"/>
                </a:solidFill>
                <a:latin typeface="Calibri"/>
              </a:rPr>
              <a:t> - cura</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MOS = Mom </a:t>
            </a:r>
            <a:r>
              <a:rPr lang="hr-HR" b="0" strike="noStrike" spc="-1" dirty="0" err="1">
                <a:solidFill>
                  <a:srgbClr val="000000"/>
                </a:solidFill>
                <a:latin typeface="Calibri"/>
              </a:rPr>
              <a:t>over</a:t>
            </a:r>
            <a:r>
              <a:rPr lang="hr-HR" b="0" strike="noStrike" spc="-1" dirty="0">
                <a:solidFill>
                  <a:srgbClr val="000000"/>
                </a:solidFill>
                <a:latin typeface="Calibri"/>
              </a:rPr>
              <a:t> </a:t>
            </a:r>
            <a:r>
              <a:rPr lang="hr-HR" b="0" strike="noStrike" spc="-1" dirty="0" err="1">
                <a:solidFill>
                  <a:srgbClr val="000000"/>
                </a:solidFill>
                <a:latin typeface="Calibri"/>
              </a:rPr>
              <a:t>shoulder</a:t>
            </a:r>
            <a:r>
              <a:rPr lang="hr-HR" b="0" strike="noStrike" spc="-1" dirty="0">
                <a:solidFill>
                  <a:srgbClr val="000000"/>
                </a:solidFill>
                <a:latin typeface="Calibri"/>
              </a:rPr>
              <a:t> - mama iza tebe</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PIR = </a:t>
            </a:r>
            <a:r>
              <a:rPr lang="hr-HR" b="0" strike="noStrike" spc="-1" dirty="0" err="1">
                <a:solidFill>
                  <a:srgbClr val="000000"/>
                </a:solidFill>
                <a:latin typeface="Calibri"/>
              </a:rPr>
              <a:t>Parents</a:t>
            </a:r>
            <a:r>
              <a:rPr lang="hr-HR" b="0" strike="noStrike" spc="-1" dirty="0">
                <a:solidFill>
                  <a:srgbClr val="000000"/>
                </a:solidFill>
                <a:latin typeface="Calibri"/>
              </a:rPr>
              <a:t> </a:t>
            </a:r>
            <a:r>
              <a:rPr lang="hr-HR" b="0" strike="noStrike" spc="-1" dirty="0" err="1">
                <a:solidFill>
                  <a:srgbClr val="000000"/>
                </a:solidFill>
                <a:latin typeface="Calibri"/>
              </a:rPr>
              <a:t>in</a:t>
            </a:r>
            <a:r>
              <a:rPr lang="hr-HR" b="0" strike="noStrike" spc="-1" dirty="0">
                <a:solidFill>
                  <a:srgbClr val="000000"/>
                </a:solidFill>
                <a:latin typeface="Calibri"/>
              </a:rPr>
              <a:t> room - roditelji u sobi</a:t>
            </a:r>
            <a:endParaRPr lang="sr-Latn-RS" b="0" strike="noStrike" spc="-1" dirty="0">
              <a:solidFill>
                <a:srgbClr val="000000"/>
              </a:solidFill>
              <a:latin typeface="Calibri"/>
            </a:endParaRPr>
          </a:p>
          <a:p>
            <a:pPr marL="222840" indent="-222480">
              <a:lnSpc>
                <a:spcPct val="90000"/>
              </a:lnSpc>
              <a:spcBef>
                <a:spcPts val="975"/>
              </a:spcBef>
              <a:buClr>
                <a:srgbClr val="000000"/>
              </a:buClr>
              <a:buFont typeface="Arial"/>
              <a:buChar char="•"/>
            </a:pPr>
            <a:r>
              <a:rPr lang="hr-HR" b="0" strike="noStrike" spc="-1" dirty="0">
                <a:solidFill>
                  <a:srgbClr val="000000"/>
                </a:solidFill>
                <a:latin typeface="Calibri"/>
              </a:rPr>
              <a:t>POZZ = pozdrav</a:t>
            </a:r>
            <a:endParaRPr lang="sr-Latn-RS" b="0" strike="noStrike" spc="-1" dirty="0">
              <a:solidFill>
                <a:srgbClr val="000000"/>
              </a:solidFill>
              <a:latin typeface="Calibri"/>
            </a:endParaRPr>
          </a:p>
          <a:p>
            <a:pPr marL="222840">
              <a:lnSpc>
                <a:spcPct val="90000"/>
              </a:lnSpc>
              <a:spcBef>
                <a:spcPts val="975"/>
              </a:spcBef>
              <a:tabLst>
                <a:tab pos="0" algn="l"/>
              </a:tabLst>
            </a:pPr>
            <a:endParaRPr lang="sr-Latn-RS" sz="1300" b="0" strike="noStrike" spc="-1" dirty="0">
              <a:solidFill>
                <a:srgbClr val="000000"/>
              </a:solidFill>
              <a:latin typeface="Calibri"/>
            </a:endParaRPr>
          </a:p>
        </p:txBody>
      </p:sp>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1" name="Rectangle 10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880850" cy="792162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10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5531" y="0"/>
            <a:ext cx="7949273" cy="7921625"/>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1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31572" y="2125236"/>
            <a:ext cx="7949275" cy="5795893"/>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1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340160" y="586960"/>
            <a:ext cx="7921624" cy="674671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ustomShape 1"/>
          <p:cNvSpPr/>
          <p:nvPr/>
        </p:nvSpPr>
        <p:spPr>
          <a:xfrm flipH="1">
            <a:off x="0" y="0"/>
            <a:ext cx="6014880" cy="7921440"/>
          </a:xfrm>
          <a:custGeom>
            <a:avLst/>
            <a:gdLst/>
            <a:ahLst/>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349" name="CustomShape 2"/>
          <p:cNvSpPr/>
          <p:nvPr/>
        </p:nvSpPr>
        <p:spPr>
          <a:xfrm flipH="1">
            <a:off x="0" y="0"/>
            <a:ext cx="5870160" cy="792144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51" name="Custom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350" name="CustomShape 3"/>
          <p:cNvSpPr/>
          <p:nvPr/>
        </p:nvSpPr>
        <p:spPr>
          <a:xfrm>
            <a:off x="6256342" y="1651521"/>
            <a:ext cx="4878360" cy="345600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indent="-228240">
              <a:lnSpc>
                <a:spcPct val="90000"/>
              </a:lnSpc>
              <a:spcAft>
                <a:spcPts val="601"/>
              </a:spcAft>
              <a:buClr>
                <a:srgbClr val="FFFFFF"/>
              </a:buClr>
              <a:buFont typeface="Arial"/>
              <a:buChar char="•"/>
            </a:pPr>
            <a:r>
              <a:rPr lang="en-US" sz="2800" b="0" strike="noStrike" spc="-1" dirty="0" err="1">
                <a:solidFill>
                  <a:srgbClr val="FFFFFF"/>
                </a:solidFill>
                <a:latin typeface="Calibri"/>
              </a:rPr>
              <a:t>Privatnost</a:t>
            </a:r>
            <a:r>
              <a:rPr lang="en-US" sz="2800" b="0" strike="noStrike" spc="-1" dirty="0">
                <a:solidFill>
                  <a:srgbClr val="FFFFFF"/>
                </a:solidFill>
                <a:latin typeface="Calibri"/>
              </a:rPr>
              <a:t> je u </a:t>
            </a:r>
            <a:r>
              <a:rPr lang="en-US" sz="2800" b="0" strike="noStrike" spc="-1" dirty="0" err="1">
                <a:solidFill>
                  <a:srgbClr val="FFFFFF"/>
                </a:solidFill>
                <a:latin typeface="Calibri"/>
              </a:rPr>
              <a:t>umreženom</a:t>
            </a:r>
            <a:r>
              <a:rPr lang="en-US" sz="2800" b="0" strike="noStrike" spc="-1" dirty="0">
                <a:solidFill>
                  <a:srgbClr val="FFFFFF"/>
                </a:solidFill>
                <a:latin typeface="Calibri"/>
              </a:rPr>
              <a:t> </a:t>
            </a:r>
            <a:r>
              <a:rPr lang="en-US" sz="2800" b="0" strike="noStrike" spc="-1" dirty="0" err="1">
                <a:solidFill>
                  <a:srgbClr val="FFFFFF"/>
                </a:solidFill>
                <a:latin typeface="Calibri"/>
              </a:rPr>
              <a:t>društvu</a:t>
            </a:r>
            <a:r>
              <a:rPr lang="en-US" sz="2800" b="0" strike="noStrike" spc="-1" dirty="0">
                <a:solidFill>
                  <a:srgbClr val="FFFFFF"/>
                </a:solidFill>
                <a:latin typeface="Calibri"/>
              </a:rPr>
              <a:t> </a:t>
            </a:r>
            <a:r>
              <a:rPr lang="en-US" sz="2800" b="0" strike="noStrike" spc="-1" dirty="0" err="1">
                <a:solidFill>
                  <a:srgbClr val="FFFFFF"/>
                </a:solidFill>
                <a:latin typeface="Calibri"/>
              </a:rPr>
              <a:t>uistinu</a:t>
            </a:r>
            <a:r>
              <a:rPr lang="en-US" sz="2800" b="0" strike="noStrike" spc="-1" dirty="0">
                <a:solidFill>
                  <a:srgbClr val="FFFFFF"/>
                </a:solidFill>
                <a:latin typeface="Calibri"/>
              </a:rPr>
              <a:t> </a:t>
            </a:r>
            <a:r>
              <a:rPr lang="en-US" sz="2800" b="0" strike="noStrike" spc="-1" dirty="0" err="1">
                <a:solidFill>
                  <a:srgbClr val="FFFFFF"/>
                </a:solidFill>
                <a:latin typeface="Calibri"/>
              </a:rPr>
              <a:t>vrijednost</a:t>
            </a:r>
            <a:r>
              <a:rPr lang="en-US" sz="2800" b="0" strike="noStrike" spc="-1" dirty="0">
                <a:solidFill>
                  <a:srgbClr val="FFFFFF"/>
                </a:solidFill>
                <a:latin typeface="Calibri"/>
              </a:rPr>
              <a:t> </a:t>
            </a:r>
            <a:r>
              <a:rPr lang="en-US" sz="2800" b="0" strike="noStrike" spc="-1" dirty="0" err="1">
                <a:solidFill>
                  <a:srgbClr val="FFFFFF"/>
                </a:solidFill>
                <a:latin typeface="Calibri"/>
              </a:rPr>
              <a:t>koju</a:t>
            </a:r>
            <a:r>
              <a:rPr lang="en-US" sz="2800" b="0" strike="noStrike" spc="-1" dirty="0">
                <a:solidFill>
                  <a:srgbClr val="FFFFFF"/>
                </a:solidFill>
                <a:latin typeface="Calibri"/>
              </a:rPr>
              <a:t> </a:t>
            </a:r>
            <a:r>
              <a:rPr lang="en-US" sz="2800" b="0" strike="noStrike" spc="-1" dirty="0" err="1">
                <a:solidFill>
                  <a:srgbClr val="FFFFFF"/>
                </a:solidFill>
                <a:latin typeface="Calibri"/>
              </a:rPr>
              <a:t>treba</a:t>
            </a:r>
            <a:r>
              <a:rPr lang="en-US" sz="2800" b="0" strike="noStrike" spc="-1" dirty="0">
                <a:solidFill>
                  <a:srgbClr val="FFFFFF"/>
                </a:solidFill>
                <a:latin typeface="Calibri"/>
              </a:rPr>
              <a:t> </a:t>
            </a:r>
            <a:r>
              <a:rPr lang="en-US" sz="2800" b="0" strike="noStrike" spc="-1" dirty="0" err="1">
                <a:solidFill>
                  <a:srgbClr val="FFFFFF"/>
                </a:solidFill>
                <a:latin typeface="Calibri"/>
              </a:rPr>
              <a:t>očuvati</a:t>
            </a:r>
            <a:r>
              <a:rPr lang="en-US" sz="2800" b="0" strike="noStrike" spc="-1" dirty="0">
                <a:solidFill>
                  <a:srgbClr val="FFFFFF"/>
                </a:solidFill>
                <a:latin typeface="Calibri"/>
              </a:rPr>
              <a:t>. </a:t>
            </a:r>
            <a:endParaRPr lang="hr-HR" sz="2800" b="0" strike="noStrike" spc="-1" dirty="0">
              <a:latin typeface="Arial"/>
            </a:endParaRPr>
          </a:p>
          <a:p>
            <a:pPr indent="-228240">
              <a:lnSpc>
                <a:spcPct val="90000"/>
              </a:lnSpc>
              <a:spcAft>
                <a:spcPts val="601"/>
              </a:spcAft>
              <a:buClr>
                <a:srgbClr val="FFFFFF"/>
              </a:buClr>
              <a:buFont typeface="Arial"/>
              <a:buChar char="•"/>
            </a:pPr>
            <a:r>
              <a:rPr lang="en-US" sz="2800" b="0" strike="noStrike" spc="-1" dirty="0">
                <a:solidFill>
                  <a:srgbClr val="FFFFFF"/>
                </a:solidFill>
                <a:latin typeface="Calibri"/>
              </a:rPr>
              <a:t>JA u </a:t>
            </a:r>
            <a:r>
              <a:rPr lang="en-US" sz="2800" b="0" strike="noStrike" spc="-1" dirty="0" err="1">
                <a:solidFill>
                  <a:srgbClr val="FFFFFF"/>
                </a:solidFill>
                <a:latin typeface="Calibri"/>
              </a:rPr>
              <a:t>digitalnom</a:t>
            </a:r>
            <a:r>
              <a:rPr lang="en-US" sz="2800" b="0" strike="noStrike" spc="-1" dirty="0">
                <a:solidFill>
                  <a:srgbClr val="FFFFFF"/>
                </a:solidFill>
                <a:latin typeface="Calibri"/>
              </a:rPr>
              <a:t> </a:t>
            </a:r>
            <a:r>
              <a:rPr lang="en-US" sz="2800" b="0" strike="noStrike" spc="-1" dirty="0" err="1">
                <a:solidFill>
                  <a:srgbClr val="FFFFFF"/>
                </a:solidFill>
                <a:latin typeface="Calibri"/>
              </a:rPr>
              <a:t>svijetu</a:t>
            </a:r>
            <a:r>
              <a:rPr lang="en-US" sz="2800" b="0" strike="noStrike" spc="-1" dirty="0">
                <a:solidFill>
                  <a:srgbClr val="FFFFFF"/>
                </a:solidFill>
                <a:latin typeface="Calibri"/>
              </a:rPr>
              <a:t> </a:t>
            </a:r>
            <a:r>
              <a:rPr lang="en-US" sz="2800" b="0" strike="noStrike" spc="-1" dirty="0" err="1">
                <a:solidFill>
                  <a:srgbClr val="FFFFFF"/>
                </a:solidFill>
                <a:latin typeface="Calibri"/>
              </a:rPr>
              <a:t>trebam</a:t>
            </a:r>
            <a:r>
              <a:rPr lang="en-US" sz="2800" b="0" strike="noStrike" spc="-1" dirty="0">
                <a:solidFill>
                  <a:srgbClr val="FFFFFF"/>
                </a:solidFill>
                <a:latin typeface="Calibri"/>
              </a:rPr>
              <a:t> </a:t>
            </a:r>
            <a:r>
              <a:rPr lang="en-US" sz="2800" b="0" strike="noStrike" spc="-1" dirty="0" err="1">
                <a:solidFill>
                  <a:srgbClr val="FFFFFF"/>
                </a:solidFill>
                <a:latin typeface="Calibri"/>
              </a:rPr>
              <a:t>znati</a:t>
            </a:r>
            <a:r>
              <a:rPr lang="en-US" sz="2800" b="0" strike="noStrike" spc="-1" dirty="0">
                <a:solidFill>
                  <a:srgbClr val="FFFFFF"/>
                </a:solidFill>
                <a:latin typeface="Calibri"/>
              </a:rPr>
              <a:t> </a:t>
            </a:r>
            <a:r>
              <a:rPr lang="en-US" sz="2800" b="0" strike="noStrike" spc="-1" dirty="0" err="1">
                <a:solidFill>
                  <a:srgbClr val="FFFFFF"/>
                </a:solidFill>
                <a:latin typeface="Calibri"/>
              </a:rPr>
              <a:t>ostati</a:t>
            </a:r>
            <a:r>
              <a:rPr lang="en-US" sz="2800" b="0" strike="noStrike" spc="-1" dirty="0">
                <a:solidFill>
                  <a:srgbClr val="FFFFFF"/>
                </a:solidFill>
                <a:latin typeface="Calibri"/>
              </a:rPr>
              <a:t> ja.</a:t>
            </a:r>
            <a:endParaRPr lang="hr-HR" sz="2800" b="0" strike="noStrike" spc="-1" dirty="0">
              <a:latin typeface="Arial"/>
            </a:endParaRPr>
          </a:p>
          <a:p>
            <a:pPr indent="-228240">
              <a:lnSpc>
                <a:spcPct val="90000"/>
              </a:lnSpc>
              <a:spcAft>
                <a:spcPts val="601"/>
              </a:spcAft>
              <a:buClr>
                <a:srgbClr val="FFFFFF"/>
              </a:buClr>
              <a:buFont typeface="Arial"/>
              <a:buChar char="•"/>
            </a:pPr>
            <a:r>
              <a:rPr lang="en-US" sz="2800" b="0" strike="noStrike" spc="-1" dirty="0" err="1">
                <a:solidFill>
                  <a:srgbClr val="FFFFFF"/>
                </a:solidFill>
                <a:latin typeface="Calibri"/>
              </a:rPr>
              <a:t>Pružiti</a:t>
            </a:r>
            <a:r>
              <a:rPr lang="en-US" sz="2800" b="0" strike="noStrike" spc="-1" dirty="0">
                <a:solidFill>
                  <a:srgbClr val="FFFFFF"/>
                </a:solidFill>
                <a:latin typeface="Calibri"/>
              </a:rPr>
              <a:t> </a:t>
            </a:r>
            <a:r>
              <a:rPr lang="en-US" sz="2800" b="0" strike="noStrike" spc="-1" dirty="0" err="1">
                <a:solidFill>
                  <a:srgbClr val="FFFFFF"/>
                </a:solidFill>
                <a:latin typeface="Calibri"/>
              </a:rPr>
              <a:t>onoliko</a:t>
            </a:r>
            <a:r>
              <a:rPr lang="en-US" sz="2800" b="0" strike="noStrike" spc="-1" dirty="0">
                <a:solidFill>
                  <a:srgbClr val="FFFFFF"/>
                </a:solidFill>
                <a:latin typeface="Calibri"/>
              </a:rPr>
              <a:t> </a:t>
            </a:r>
            <a:r>
              <a:rPr lang="en-US" sz="2800" b="0" strike="noStrike" spc="-1" dirty="0" err="1">
                <a:solidFill>
                  <a:srgbClr val="FFFFFF"/>
                </a:solidFill>
                <a:latin typeface="Calibri"/>
              </a:rPr>
              <a:t>koliko</a:t>
            </a:r>
            <a:r>
              <a:rPr lang="en-US" sz="2800" b="0" strike="noStrike" spc="-1" dirty="0">
                <a:solidFill>
                  <a:srgbClr val="FFFFFF"/>
                </a:solidFill>
                <a:latin typeface="Calibri"/>
              </a:rPr>
              <a:t> </a:t>
            </a:r>
            <a:r>
              <a:rPr lang="en-US" sz="2800" b="0" strike="noStrike" spc="-1" dirty="0" err="1">
                <a:solidFill>
                  <a:srgbClr val="FFFFFF"/>
                </a:solidFill>
                <a:latin typeface="Calibri"/>
              </a:rPr>
              <a:t>želimo</a:t>
            </a:r>
            <a:r>
              <a:rPr lang="en-US" sz="2800" b="0" strike="noStrike" spc="-1" dirty="0">
                <a:solidFill>
                  <a:srgbClr val="FFFFFF"/>
                </a:solidFill>
                <a:latin typeface="Calibri"/>
              </a:rPr>
              <a:t> da </a:t>
            </a:r>
            <a:r>
              <a:rPr lang="en-US" sz="2800" b="0" strike="noStrike" spc="-1" dirty="0" err="1">
                <a:solidFill>
                  <a:srgbClr val="FFFFFF"/>
                </a:solidFill>
                <a:latin typeface="Calibri"/>
              </a:rPr>
              <a:t>drugi</a:t>
            </a:r>
            <a:r>
              <a:rPr lang="en-US" sz="2800" b="0" strike="noStrike" spc="-1" dirty="0">
                <a:solidFill>
                  <a:srgbClr val="FFFFFF"/>
                </a:solidFill>
                <a:latin typeface="Calibri"/>
              </a:rPr>
              <a:t> </a:t>
            </a:r>
            <a:r>
              <a:rPr lang="en-US" sz="2800" b="0" strike="noStrike" spc="-1" dirty="0" err="1">
                <a:solidFill>
                  <a:srgbClr val="FFFFFF"/>
                </a:solidFill>
                <a:latin typeface="Calibri"/>
              </a:rPr>
              <a:t>znaju</a:t>
            </a:r>
            <a:r>
              <a:rPr lang="en-US" sz="2800" b="0" strike="noStrike" spc="-1" dirty="0">
                <a:solidFill>
                  <a:srgbClr val="FFFFFF"/>
                </a:solidFill>
                <a:latin typeface="Calibri"/>
              </a:rPr>
              <a:t> o </a:t>
            </a:r>
            <a:r>
              <a:rPr lang="en-US" sz="2800" b="0" strike="noStrike" spc="-1" dirty="0" err="1">
                <a:solidFill>
                  <a:srgbClr val="FFFFFF"/>
                </a:solidFill>
                <a:latin typeface="Calibri"/>
              </a:rPr>
              <a:t>nama</a:t>
            </a:r>
            <a:r>
              <a:rPr lang="en-US" sz="2800" b="0" strike="noStrike" spc="-1" dirty="0">
                <a:solidFill>
                  <a:srgbClr val="FFFFFF"/>
                </a:solidFill>
                <a:latin typeface="Calibri"/>
              </a:rPr>
              <a:t>. </a:t>
            </a:r>
            <a:endParaRPr lang="hr-HR" sz="2800" b="0" strike="noStrike" spc="-1" dirty="0">
              <a:latin typeface="Arial"/>
            </a:endParaRPr>
          </a:p>
          <a:p>
            <a:pPr indent="-228240">
              <a:lnSpc>
                <a:spcPct val="90000"/>
              </a:lnSpc>
              <a:spcAft>
                <a:spcPts val="601"/>
              </a:spcAft>
              <a:buClr>
                <a:srgbClr val="FFFFFF"/>
              </a:buClr>
              <a:buFont typeface="Arial"/>
              <a:buChar char="•"/>
            </a:pPr>
            <a:r>
              <a:rPr lang="en-US" sz="2800" b="0" strike="noStrike" spc="-1" dirty="0">
                <a:solidFill>
                  <a:srgbClr val="FFFFFF"/>
                </a:solidFill>
                <a:latin typeface="Calibri"/>
              </a:rPr>
              <a:t>Ja </a:t>
            </a:r>
            <a:r>
              <a:rPr lang="en-US" sz="2800" b="0" strike="noStrike" spc="-1" dirty="0" err="1">
                <a:solidFill>
                  <a:srgbClr val="FFFFFF"/>
                </a:solidFill>
                <a:latin typeface="Calibri"/>
              </a:rPr>
              <a:t>sam</a:t>
            </a:r>
            <a:r>
              <a:rPr lang="en-US" sz="2800" b="0" strike="noStrike" spc="-1" dirty="0">
                <a:solidFill>
                  <a:srgbClr val="FFFFFF"/>
                </a:solidFill>
                <a:latin typeface="Calibri"/>
              </a:rPr>
              <a:t> taj koji </a:t>
            </a:r>
            <a:r>
              <a:rPr lang="en-US" sz="2800" b="0" strike="noStrike" spc="-1" dirty="0" err="1">
                <a:solidFill>
                  <a:srgbClr val="FFFFFF"/>
                </a:solidFill>
                <a:latin typeface="Calibri"/>
              </a:rPr>
              <a:t>moram</a:t>
            </a:r>
            <a:r>
              <a:rPr lang="en-US" sz="2800" b="0" strike="noStrike" spc="-1" dirty="0">
                <a:solidFill>
                  <a:srgbClr val="FFFFFF"/>
                </a:solidFill>
                <a:latin typeface="Calibri"/>
              </a:rPr>
              <a:t> </a:t>
            </a:r>
            <a:r>
              <a:rPr lang="en-US" sz="2800" b="0" strike="noStrike" spc="-1" dirty="0" err="1">
                <a:solidFill>
                  <a:srgbClr val="FFFFFF"/>
                </a:solidFill>
                <a:latin typeface="Calibri"/>
              </a:rPr>
              <a:t>zaštiti</a:t>
            </a:r>
            <a:r>
              <a:rPr lang="en-US" sz="2800" b="0" strike="noStrike" spc="-1" dirty="0">
                <a:solidFill>
                  <a:srgbClr val="FFFFFF"/>
                </a:solidFill>
                <a:latin typeface="Calibri"/>
              </a:rPr>
              <a:t> </a:t>
            </a:r>
            <a:r>
              <a:rPr lang="en-US" sz="2800" b="0" strike="noStrike" spc="-1" dirty="0" err="1">
                <a:solidFill>
                  <a:srgbClr val="FFFFFF"/>
                </a:solidFill>
                <a:latin typeface="Calibri"/>
              </a:rPr>
              <a:t>svoju</a:t>
            </a:r>
            <a:r>
              <a:rPr lang="en-US" sz="2800" b="0" strike="noStrike" spc="-1" dirty="0">
                <a:solidFill>
                  <a:srgbClr val="FFFFFF"/>
                </a:solidFill>
                <a:latin typeface="Calibri"/>
              </a:rPr>
              <a:t> </a:t>
            </a:r>
            <a:r>
              <a:rPr lang="en-US" sz="2800" b="0" strike="noStrike" spc="-1" dirty="0" err="1">
                <a:solidFill>
                  <a:srgbClr val="FFFFFF"/>
                </a:solidFill>
                <a:latin typeface="Calibri"/>
              </a:rPr>
              <a:t>privatnost</a:t>
            </a:r>
            <a:r>
              <a:rPr lang="en-US" sz="2800" b="0" strike="noStrike" spc="-1" dirty="0">
                <a:solidFill>
                  <a:srgbClr val="FFFFFF"/>
                </a:solidFill>
                <a:latin typeface="Calibri"/>
              </a:rPr>
              <a:t>, to </a:t>
            </a:r>
            <a:r>
              <a:rPr lang="en-US" sz="2800" b="0" strike="noStrike" spc="-1" dirty="0" err="1">
                <a:solidFill>
                  <a:srgbClr val="FFFFFF"/>
                </a:solidFill>
                <a:latin typeface="Calibri"/>
              </a:rPr>
              <a:t>umjesto</a:t>
            </a:r>
            <a:r>
              <a:rPr lang="en-US" sz="2800" b="0" strike="noStrike" spc="-1" dirty="0">
                <a:solidFill>
                  <a:srgbClr val="FFFFFF"/>
                </a:solidFill>
                <a:latin typeface="Calibri"/>
              </a:rPr>
              <a:t> </a:t>
            </a:r>
            <a:r>
              <a:rPr lang="en-US" sz="2800" b="0" strike="noStrike" spc="-1" dirty="0" err="1">
                <a:solidFill>
                  <a:srgbClr val="FFFFFF"/>
                </a:solidFill>
                <a:latin typeface="Calibri"/>
              </a:rPr>
              <a:t>mene</a:t>
            </a:r>
            <a:r>
              <a:rPr lang="en-US" sz="2800" b="0" strike="noStrike" spc="-1" dirty="0">
                <a:solidFill>
                  <a:srgbClr val="FFFFFF"/>
                </a:solidFill>
                <a:latin typeface="Calibri"/>
              </a:rPr>
              <a:t> </a:t>
            </a:r>
            <a:r>
              <a:rPr lang="en-US" sz="2800" b="0" strike="noStrike" spc="-1" dirty="0" err="1">
                <a:solidFill>
                  <a:srgbClr val="FFFFFF"/>
                </a:solidFill>
                <a:latin typeface="Calibri"/>
              </a:rPr>
              <a:t>neće</a:t>
            </a:r>
            <a:r>
              <a:rPr lang="en-US" sz="2800" b="0" strike="noStrike" spc="-1" dirty="0">
                <a:solidFill>
                  <a:srgbClr val="FFFFFF"/>
                </a:solidFill>
                <a:latin typeface="Calibri"/>
              </a:rPr>
              <a:t> </a:t>
            </a:r>
            <a:r>
              <a:rPr lang="en-US" sz="2800" b="0" strike="noStrike" spc="-1" dirty="0" err="1">
                <a:solidFill>
                  <a:srgbClr val="FFFFFF"/>
                </a:solidFill>
                <a:latin typeface="Calibri"/>
              </a:rPr>
              <a:t>učiniti</a:t>
            </a:r>
            <a:r>
              <a:rPr lang="en-US" sz="2800" b="0" strike="noStrike" spc="-1" dirty="0">
                <a:solidFill>
                  <a:srgbClr val="FFFFFF"/>
                </a:solidFill>
                <a:latin typeface="Calibri"/>
              </a:rPr>
              <a:t> </a:t>
            </a:r>
            <a:r>
              <a:rPr lang="en-US" sz="2800" b="0" strike="noStrike" spc="-1" dirty="0" err="1">
                <a:solidFill>
                  <a:srgbClr val="FFFFFF"/>
                </a:solidFill>
                <a:latin typeface="Calibri"/>
              </a:rPr>
              <a:t>ni</a:t>
            </a:r>
            <a:r>
              <a:rPr lang="en-US" sz="2800" b="0" strike="noStrike" spc="-1" dirty="0">
                <a:solidFill>
                  <a:srgbClr val="FFFFFF"/>
                </a:solidFill>
                <a:latin typeface="Calibri"/>
              </a:rPr>
              <a:t> </a:t>
            </a:r>
            <a:r>
              <a:rPr lang="en-US" sz="2800" b="0" strike="noStrike" spc="-1" dirty="0" err="1">
                <a:solidFill>
                  <a:srgbClr val="FFFFFF"/>
                </a:solidFill>
                <a:latin typeface="Calibri"/>
              </a:rPr>
              <a:t>zakon</a:t>
            </a:r>
            <a:r>
              <a:rPr lang="en-US" sz="2800" b="0" strike="noStrike" spc="-1" dirty="0">
                <a:solidFill>
                  <a:srgbClr val="FFFFFF"/>
                </a:solidFill>
                <a:latin typeface="Calibri"/>
              </a:rPr>
              <a:t>, </a:t>
            </a:r>
            <a:r>
              <a:rPr lang="en-US" sz="2800" b="0" strike="noStrike" spc="-1" dirty="0" err="1">
                <a:solidFill>
                  <a:srgbClr val="FFFFFF"/>
                </a:solidFill>
                <a:latin typeface="Calibri"/>
              </a:rPr>
              <a:t>ni</a:t>
            </a:r>
            <a:r>
              <a:rPr lang="en-US" sz="2800" b="0" strike="noStrike" spc="-1" dirty="0">
                <a:solidFill>
                  <a:srgbClr val="FFFFFF"/>
                </a:solidFill>
                <a:latin typeface="Calibri"/>
              </a:rPr>
              <a:t> </a:t>
            </a:r>
            <a:r>
              <a:rPr lang="en-US" sz="2800" b="0" i="1" strike="noStrike" spc="-1" dirty="0">
                <a:solidFill>
                  <a:srgbClr val="FFFFFF"/>
                </a:solidFill>
                <a:latin typeface="Calibri"/>
              </a:rPr>
              <a:t>Facebook</a:t>
            </a:r>
            <a:r>
              <a:rPr lang="en-US" sz="2800" b="0" strike="noStrike" spc="-1" dirty="0">
                <a:solidFill>
                  <a:srgbClr val="FFFFFF"/>
                </a:solidFill>
                <a:latin typeface="Calibri"/>
              </a:rPr>
              <a:t>. </a:t>
            </a:r>
            <a:endParaRPr lang="hr-HR" sz="2800" b="0" strike="noStrike" spc="-1" dirty="0">
              <a:latin typeface="Arial"/>
            </a:endParaRPr>
          </a:p>
          <a:p>
            <a:pPr indent="-228240">
              <a:lnSpc>
                <a:spcPct val="90000"/>
              </a:lnSpc>
              <a:spcAft>
                <a:spcPts val="601"/>
              </a:spcAft>
              <a:buClr>
                <a:srgbClr val="FFFFFF"/>
              </a:buClr>
              <a:buFont typeface="Arial"/>
              <a:buChar char="•"/>
            </a:pPr>
            <a:r>
              <a:rPr lang="en-US" sz="2800" b="0" strike="noStrike" spc="-1" dirty="0">
                <a:solidFill>
                  <a:srgbClr val="FFFFFF"/>
                </a:solidFill>
                <a:latin typeface="Calibri"/>
              </a:rPr>
              <a:t>Koliko </a:t>
            </a:r>
            <a:r>
              <a:rPr lang="en-US" sz="2800" b="0" strike="noStrike" spc="-1" dirty="0" err="1">
                <a:solidFill>
                  <a:srgbClr val="FFFFFF"/>
                </a:solidFill>
                <a:latin typeface="Calibri"/>
              </a:rPr>
              <a:t>privatnosti</a:t>
            </a:r>
            <a:r>
              <a:rPr lang="en-US" sz="2800" b="0" strike="noStrike" spc="-1" dirty="0">
                <a:solidFill>
                  <a:srgbClr val="FFFFFF"/>
                </a:solidFill>
                <a:latin typeface="Calibri"/>
              </a:rPr>
              <a:t> </a:t>
            </a:r>
            <a:r>
              <a:rPr lang="en-US" sz="2800" b="0" strike="noStrike" spc="-1" dirty="0" err="1">
                <a:solidFill>
                  <a:srgbClr val="FFFFFF"/>
                </a:solidFill>
                <a:latin typeface="Calibri"/>
              </a:rPr>
              <a:t>izlažemo</a:t>
            </a:r>
            <a:r>
              <a:rPr lang="en-US" sz="2800" b="0" strike="noStrike" spc="-1" dirty="0">
                <a:solidFill>
                  <a:srgbClr val="FFFFFF"/>
                </a:solidFill>
                <a:latin typeface="Calibri"/>
              </a:rPr>
              <a:t>, </a:t>
            </a:r>
            <a:r>
              <a:rPr lang="en-US" sz="2800" b="0" strike="noStrike" spc="-1" dirty="0" err="1">
                <a:solidFill>
                  <a:srgbClr val="FFFFFF"/>
                </a:solidFill>
                <a:latin typeface="Calibri"/>
              </a:rPr>
              <a:t>toliko</a:t>
            </a:r>
            <a:r>
              <a:rPr lang="en-US" sz="2800" b="0" strike="noStrike" spc="-1" dirty="0">
                <a:solidFill>
                  <a:srgbClr val="FFFFFF"/>
                </a:solidFill>
                <a:latin typeface="Calibri"/>
              </a:rPr>
              <a:t> </a:t>
            </a:r>
            <a:r>
              <a:rPr lang="en-US" sz="2800" b="0" strike="noStrike" spc="-1" dirty="0" err="1">
                <a:solidFill>
                  <a:srgbClr val="FFFFFF"/>
                </a:solidFill>
                <a:latin typeface="Calibri"/>
              </a:rPr>
              <a:t>prava</a:t>
            </a:r>
            <a:r>
              <a:rPr lang="en-US" sz="2800" b="0" strike="noStrike" spc="-1" dirty="0">
                <a:solidFill>
                  <a:srgbClr val="FFFFFF"/>
                </a:solidFill>
                <a:latin typeface="Calibri"/>
              </a:rPr>
              <a:t> </a:t>
            </a:r>
            <a:r>
              <a:rPr lang="en-US" sz="2800" b="0" strike="noStrike" spc="-1" dirty="0" err="1">
                <a:solidFill>
                  <a:srgbClr val="FFFFFF"/>
                </a:solidFill>
                <a:latin typeface="Calibri"/>
              </a:rPr>
              <a:t>na</a:t>
            </a:r>
            <a:r>
              <a:rPr lang="en-US" sz="2800" b="0" strike="noStrike" spc="-1" dirty="0">
                <a:solidFill>
                  <a:srgbClr val="FFFFFF"/>
                </a:solidFill>
                <a:latin typeface="Calibri"/>
              </a:rPr>
              <a:t> </a:t>
            </a:r>
            <a:r>
              <a:rPr lang="en-US" sz="2800" b="0" strike="noStrike" spc="-1" dirty="0" err="1">
                <a:solidFill>
                  <a:srgbClr val="FFFFFF"/>
                </a:solidFill>
                <a:latin typeface="Calibri"/>
              </a:rPr>
              <a:t>nju</a:t>
            </a:r>
            <a:r>
              <a:rPr lang="en-US" sz="2800" b="0" strike="noStrike" spc="-1" dirty="0">
                <a:solidFill>
                  <a:srgbClr val="FFFFFF"/>
                </a:solidFill>
                <a:latin typeface="Calibri"/>
              </a:rPr>
              <a:t> </a:t>
            </a:r>
            <a:r>
              <a:rPr lang="en-US" sz="2800" b="0" strike="noStrike" spc="-1" dirty="0" err="1">
                <a:solidFill>
                  <a:srgbClr val="FFFFFF"/>
                </a:solidFill>
                <a:latin typeface="Calibri"/>
              </a:rPr>
              <a:t>polažemo</a:t>
            </a:r>
            <a:r>
              <a:rPr lang="en-US" sz="2800" b="0" strike="noStrike" spc="-1" dirty="0">
                <a:solidFill>
                  <a:srgbClr val="FFFFFF"/>
                </a:solidFill>
                <a:latin typeface="Calibri"/>
              </a:rPr>
              <a:t>. </a:t>
            </a:r>
            <a:endParaRPr lang="hr-HR" sz="2800" b="0" strike="noStrike" spc="-1" dirty="0">
              <a:latin typeface="Arial"/>
            </a:endParaRPr>
          </a:p>
        </p:txBody>
      </p:sp>
      <p:grpSp>
        <p:nvGrpSpPr>
          <p:cNvPr id="352" name="Group 5"/>
          <p:cNvGrpSpPr/>
          <p:nvPr/>
        </p:nvGrpSpPr>
        <p:grpSpPr>
          <a:xfrm>
            <a:off x="263879" y="2595589"/>
            <a:ext cx="4906522" cy="569345"/>
            <a:chOff x="354960" y="2558160"/>
            <a:chExt cx="4000320" cy="1111680"/>
          </a:xfrm>
        </p:grpSpPr>
        <p:pic>
          <p:nvPicPr>
            <p:cNvPr id="353" name="Picture 4" descr="http://vignette4.wikia.nocookie.net/communpedia/images/0/0f/Person.png/revision/latest?cb=20110525230905"/>
            <p:cNvPicPr/>
            <p:nvPr/>
          </p:nvPicPr>
          <p:blipFill>
            <a:blip r:embed="rId2">
              <a:lum bright="70000" contrast="-70000"/>
            </a:blip>
            <a:stretch/>
          </p:blipFill>
          <p:spPr>
            <a:xfrm>
              <a:off x="354960" y="2558160"/>
              <a:ext cx="765360" cy="1082880"/>
            </a:xfrm>
            <a:prstGeom prst="rect">
              <a:avLst/>
            </a:prstGeom>
            <a:ln w="0">
              <a:noFill/>
            </a:ln>
          </p:spPr>
        </p:pic>
        <p:pic>
          <p:nvPicPr>
            <p:cNvPr id="354" name="Picture 4" descr="http://vignette4.wikia.nocookie.net/communpedia/images/0/0f/Person.png/revision/latest?cb=20110525230905"/>
            <p:cNvPicPr/>
            <p:nvPr/>
          </p:nvPicPr>
          <p:blipFill>
            <a:blip r:embed="rId2">
              <a:duotone>
                <a:schemeClr val="accent4">
                  <a:shade val="45000"/>
                  <a:satMod val="135000"/>
                </a:schemeClr>
                <a:prstClr val="white"/>
              </a:duotone>
            </a:blip>
            <a:stretch/>
          </p:blipFill>
          <p:spPr>
            <a:xfrm>
              <a:off x="898200" y="2558160"/>
              <a:ext cx="765360" cy="1082880"/>
            </a:xfrm>
            <a:prstGeom prst="rect">
              <a:avLst/>
            </a:prstGeom>
            <a:ln w="0">
              <a:noFill/>
            </a:ln>
          </p:spPr>
        </p:pic>
        <p:pic>
          <p:nvPicPr>
            <p:cNvPr id="355" name="Picture 4" descr="http://vignette4.wikia.nocookie.net/communpedia/images/0/0f/Person.png/revision/latest?cb=20110525230905"/>
            <p:cNvPicPr/>
            <p:nvPr/>
          </p:nvPicPr>
          <p:blipFill>
            <a:blip r:embed="rId2">
              <a:duotone>
                <a:schemeClr val="accent6">
                  <a:shade val="45000"/>
                  <a:satMod val="135000"/>
                </a:schemeClr>
                <a:prstClr val="white"/>
              </a:duotone>
            </a:blip>
            <a:stretch/>
          </p:blipFill>
          <p:spPr>
            <a:xfrm>
              <a:off x="1432440" y="2558160"/>
              <a:ext cx="765360" cy="1082880"/>
            </a:xfrm>
            <a:prstGeom prst="rect">
              <a:avLst/>
            </a:prstGeom>
            <a:ln w="0">
              <a:noFill/>
            </a:ln>
          </p:spPr>
        </p:pic>
        <p:pic>
          <p:nvPicPr>
            <p:cNvPr id="356" name="Picture 4" descr="http://vignette4.wikia.nocookie.net/communpedia/images/0/0f/Person.png/revision/latest?cb=20110525230905"/>
            <p:cNvPicPr/>
            <p:nvPr/>
          </p:nvPicPr>
          <p:blipFill>
            <a:blip r:embed="rId2">
              <a:duotone>
                <a:schemeClr val="accent1">
                  <a:shade val="45000"/>
                  <a:satMod val="135000"/>
                </a:schemeClr>
                <a:prstClr val="white"/>
              </a:duotone>
            </a:blip>
            <a:stretch/>
          </p:blipFill>
          <p:spPr>
            <a:xfrm>
              <a:off x="1969200" y="2586960"/>
              <a:ext cx="765360" cy="1082880"/>
            </a:xfrm>
            <a:prstGeom prst="rect">
              <a:avLst/>
            </a:prstGeom>
            <a:ln w="0">
              <a:noFill/>
            </a:ln>
          </p:spPr>
        </p:pic>
        <p:pic>
          <p:nvPicPr>
            <p:cNvPr id="357" name="Picture 4" descr="http://vignette4.wikia.nocookie.net/communpedia/images/0/0f/Person.png/revision/latest?cb=20110525230905"/>
            <p:cNvPicPr/>
            <p:nvPr/>
          </p:nvPicPr>
          <p:blipFill>
            <a:blip r:embed="rId2">
              <a:duotone>
                <a:schemeClr val="accent2">
                  <a:shade val="45000"/>
                  <a:satMod val="135000"/>
                </a:schemeClr>
                <a:prstClr val="white"/>
              </a:duotone>
            </a:blip>
            <a:stretch/>
          </p:blipFill>
          <p:spPr>
            <a:xfrm>
              <a:off x="2490120" y="2586960"/>
              <a:ext cx="765360" cy="1082880"/>
            </a:xfrm>
            <a:prstGeom prst="rect">
              <a:avLst/>
            </a:prstGeom>
            <a:ln w="0">
              <a:noFill/>
            </a:ln>
          </p:spPr>
        </p:pic>
        <p:pic>
          <p:nvPicPr>
            <p:cNvPr id="358" name="Picture 4" descr="http://vignette4.wikia.nocookie.net/communpedia/images/0/0f/Person.png/revision/latest?cb=20110525230905"/>
            <p:cNvPicPr/>
            <p:nvPr/>
          </p:nvPicPr>
          <p:blipFill>
            <a:blip r:embed="rId2">
              <a:duotone>
                <a:schemeClr val="accent3">
                  <a:shade val="45000"/>
                  <a:satMod val="135000"/>
                </a:schemeClr>
                <a:prstClr val="white"/>
              </a:duotone>
            </a:blip>
            <a:stretch/>
          </p:blipFill>
          <p:spPr>
            <a:xfrm>
              <a:off x="3039840" y="2574360"/>
              <a:ext cx="765360" cy="1082880"/>
            </a:xfrm>
            <a:prstGeom prst="rect">
              <a:avLst/>
            </a:prstGeom>
            <a:ln w="0">
              <a:noFill/>
            </a:ln>
          </p:spPr>
        </p:pic>
        <p:pic>
          <p:nvPicPr>
            <p:cNvPr id="359" name="Picture 4" descr="http://vignette4.wikia.nocookie.net/communpedia/images/0/0f/Person.png/revision/latest?cb=20110525230905"/>
            <p:cNvPicPr/>
            <p:nvPr/>
          </p:nvPicPr>
          <p:blipFill>
            <a:blip r:embed="rId2">
              <a:duotone>
                <a:schemeClr val="accent6">
                  <a:shade val="45000"/>
                  <a:satMod val="135000"/>
                </a:schemeClr>
                <a:prstClr val="white"/>
              </a:duotone>
            </a:blip>
            <a:stretch/>
          </p:blipFill>
          <p:spPr>
            <a:xfrm>
              <a:off x="3589920" y="2574360"/>
              <a:ext cx="765360" cy="1082880"/>
            </a:xfrm>
            <a:prstGeom prst="rect">
              <a:avLst/>
            </a:prstGeom>
            <a:ln w="0">
              <a:noFill/>
            </a:ln>
          </p:spPr>
        </p:pic>
      </p:grpSp>
      <p:sp>
        <p:nvSpPr>
          <p:cNvPr id="2" name="TekstniOkvir 1">
            <a:extLst>
              <a:ext uri="{FF2B5EF4-FFF2-40B4-BE49-F238E27FC236}">
                <a16:creationId xmlns:a16="http://schemas.microsoft.com/office/drawing/2014/main" id="{937E11F1-8E88-4F24-9368-18A18A4179D0}"/>
              </a:ext>
            </a:extLst>
          </p:cNvPr>
          <p:cNvSpPr txBox="1"/>
          <p:nvPr/>
        </p:nvSpPr>
        <p:spPr>
          <a:xfrm>
            <a:off x="575584" y="3237114"/>
            <a:ext cx="4373761" cy="646331"/>
          </a:xfrm>
          <a:prstGeom prst="rect">
            <a:avLst/>
          </a:prstGeom>
          <a:noFill/>
        </p:spPr>
        <p:txBody>
          <a:bodyPr wrap="none" rtlCol="0">
            <a:spAutoFit/>
          </a:bodyPr>
          <a:lstStyle/>
          <a:p>
            <a:r>
              <a:rPr lang="hr-HR" sz="3600" b="1" dirty="0">
                <a:solidFill>
                  <a:schemeClr val="bg1"/>
                </a:solidFill>
              </a:rPr>
              <a:t>VAŽNO JE ZNATI…</a:t>
            </a: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p15="http://schemas.microsoft.com/office/powerpoint/2012/main"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1357</Words>
  <Application>Microsoft Office PowerPoint</Application>
  <PresentationFormat>Prilagođeno</PresentationFormat>
  <Paragraphs>151</Paragraphs>
  <Slides>16</Slides>
  <Notes>0</Notes>
  <HiddenSlides>0</HiddenSlides>
  <MMClips>0</MMClips>
  <ScaleCrop>false</ScaleCrop>
  <HeadingPairs>
    <vt:vector size="6" baseType="variant">
      <vt:variant>
        <vt:lpstr>Korišteni fontovi</vt:lpstr>
      </vt:variant>
      <vt:variant>
        <vt:i4>12</vt:i4>
      </vt:variant>
      <vt:variant>
        <vt:lpstr>Tema</vt:lpstr>
      </vt:variant>
      <vt:variant>
        <vt:i4>6</vt:i4>
      </vt:variant>
      <vt:variant>
        <vt:lpstr>Naslovi slajdova</vt:lpstr>
      </vt:variant>
      <vt:variant>
        <vt:i4>16</vt:i4>
      </vt:variant>
    </vt:vector>
  </HeadingPairs>
  <TitlesOfParts>
    <vt:vector size="34" baseType="lpstr">
      <vt:lpstr>바탕</vt:lpstr>
      <vt:lpstr>MS PGothic</vt:lpstr>
      <vt:lpstr>Arial</vt:lpstr>
      <vt:lpstr>Britannic Bold</vt:lpstr>
      <vt:lpstr>Calibri</vt:lpstr>
      <vt:lpstr>Calibri Light</vt:lpstr>
      <vt:lpstr>Cooper Black</vt:lpstr>
      <vt:lpstr>Gill Sans Ultra Bold</vt:lpstr>
      <vt:lpstr>museo-sans</vt:lpstr>
      <vt:lpstr>Symbol</vt:lpstr>
      <vt:lpstr>Times New Roman</vt:lpstr>
      <vt:lpstr>Wingdings</vt:lpstr>
      <vt:lpstr>Office Theme</vt:lpstr>
      <vt:lpstr>Office Theme</vt:lpstr>
      <vt:lpstr>Office Theme</vt:lpstr>
      <vt:lpstr>Office Theme</vt:lpstr>
      <vt:lpstr>Office Theme</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subject/>
  <dc:creator>Sanja Pavlović-Šijanović</dc:creator>
  <dc:description/>
  <cp:lastModifiedBy>Sanja Pavlović-Šijanović</cp:lastModifiedBy>
  <cp:revision>6</cp:revision>
  <dcterms:created xsi:type="dcterms:W3CDTF">2021-03-08T10:18:14Z</dcterms:created>
  <dcterms:modified xsi:type="dcterms:W3CDTF">2021-03-14T18:24:05Z</dcterms:modified>
  <dc:language>hr-HR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Prilagođeno</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